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7" r:id="rId2"/>
    <p:sldId id="276" r:id="rId3"/>
    <p:sldId id="278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80" r:id="rId13"/>
    <p:sldId id="272" r:id="rId14"/>
    <p:sldId id="271" r:id="rId15"/>
    <p:sldId id="282" r:id="rId16"/>
    <p:sldId id="266" r:id="rId17"/>
    <p:sldId id="281" r:id="rId18"/>
    <p:sldId id="286" r:id="rId19"/>
    <p:sldId id="285" r:id="rId20"/>
    <p:sldId id="274" r:id="rId21"/>
    <p:sldId id="283" r:id="rId22"/>
    <p:sldId id="295" r:id="rId23"/>
  </p:sldIdLst>
  <p:sldSz cx="9144000" cy="5143500" type="screen16x9"/>
  <p:notesSz cx="9144000" cy="6858000"/>
  <p:defaultTextStyle>
    <a:defPPr>
      <a:defRPr lang="en-US"/>
    </a:defPPr>
    <a:lvl1pPr marL="0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1pPr>
    <a:lvl2pPr marL="320954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2pPr>
    <a:lvl3pPr marL="641909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3pPr>
    <a:lvl4pPr marL="962863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4pPr>
    <a:lvl5pPr marL="1283818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5pPr>
    <a:lvl6pPr marL="1604772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6pPr>
    <a:lvl7pPr marL="1925726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7pPr>
    <a:lvl8pPr marL="2246681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8pPr>
    <a:lvl9pPr marL="2567635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50" autoAdjust="0"/>
  </p:normalViewPr>
  <p:slideViewPr>
    <p:cSldViewPr snapToGrid="0">
      <p:cViewPr varScale="1">
        <p:scale>
          <a:sx n="96" d="100"/>
          <a:sy n="96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0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4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0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4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0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3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0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7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3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3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7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39CE0-BDA1-4F95-854B-37B9303A59C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8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3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70B33-4609-4BA5-8F2F-D5B174584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738"/>
            <a:ext cx="9144000" cy="23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D2F4C0-8137-4C3F-A420-73DF28FFD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122"/>
            <a:ext cx="9144000" cy="400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3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81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5" y="930419"/>
            <a:ext cx="9040091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9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8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505"/>
            <a:ext cx="9144000" cy="446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79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87"/>
            <a:ext cx="91440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4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1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7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4033BA-7ED2-4290-B6A4-DED050155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4"/>
            <a:ext cx="9144000" cy="51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9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88570C-36FB-4445-8594-865F5E3D1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501"/>
            <a:ext cx="9144000" cy="46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74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912"/>
            <a:ext cx="91440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18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91440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25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D96564-A88A-4460-8A34-1EBE8E4F3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24"/>
            <a:ext cx="9144000" cy="370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3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52E249-C44F-4DD3-9C8B-740F93D7A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132"/>
            <a:ext cx="9144000" cy="44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9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68835-2510-4925-AD48-F0F0A0EE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86"/>
            <a:ext cx="9144000" cy="441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9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6F94F-D774-42DE-B289-87B36FC3B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858"/>
            <a:ext cx="9144000" cy="46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2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0EA28E-EEA9-4887-A609-E8DEFE577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619"/>
            <a:ext cx="9144000" cy="46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6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409C97-BA61-4D30-BC61-5C7958AE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550"/>
            <a:ext cx="9144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7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F61348-4B52-4116-BA8A-6E1F7E65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24"/>
            <a:ext cx="9144000" cy="40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0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1DE6A-0CF8-45DF-95B0-619790590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846"/>
            <a:ext cx="9144000" cy="46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74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0</Words>
  <Application>Microsoft Office PowerPoint</Application>
  <PresentationFormat>On-screen Show (16:9)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Abuadam</dc:creator>
  <cp:lastModifiedBy>Owner</cp:lastModifiedBy>
  <cp:revision>108</cp:revision>
  <dcterms:created xsi:type="dcterms:W3CDTF">2021-03-14T01:45:27Z</dcterms:created>
  <dcterms:modified xsi:type="dcterms:W3CDTF">2025-12-21T01:59:55Z</dcterms:modified>
</cp:coreProperties>
</file>