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5" r:id="rId4"/>
    <p:sldId id="264" r:id="rId5"/>
    <p:sldId id="267" r:id="rId6"/>
    <p:sldId id="273" r:id="rId7"/>
    <p:sldId id="260" r:id="rId8"/>
    <p:sldId id="261" r:id="rId9"/>
    <p:sldId id="266" r:id="rId10"/>
    <p:sldId id="327" r:id="rId11"/>
    <p:sldId id="328" r:id="rId12"/>
    <p:sldId id="269" r:id="rId13"/>
    <p:sldId id="272" r:id="rId14"/>
    <p:sldId id="270" r:id="rId15"/>
    <p:sldId id="271" r:id="rId16"/>
    <p:sldId id="277" r:id="rId17"/>
    <p:sldId id="299" r:id="rId18"/>
    <p:sldId id="313" r:id="rId19"/>
    <p:sldId id="314" r:id="rId20"/>
    <p:sldId id="325" r:id="rId21"/>
    <p:sldId id="326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</p:sldIdLst>
  <p:sldSz cx="9144000" cy="5143500" type="screen16x9"/>
  <p:notesSz cx="9144000" cy="6858000"/>
  <p:defaultTextStyle>
    <a:defPPr>
      <a:defRPr lang="en-US"/>
    </a:defPPr>
    <a:lvl1pPr marL="0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1pPr>
    <a:lvl2pPr marL="320954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2pPr>
    <a:lvl3pPr marL="641909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3pPr>
    <a:lvl4pPr marL="962863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4pPr>
    <a:lvl5pPr marL="1283818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5pPr>
    <a:lvl6pPr marL="1604772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6pPr>
    <a:lvl7pPr marL="1925726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7pPr>
    <a:lvl8pPr marL="2246681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8pPr>
    <a:lvl9pPr marL="2567635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061" autoAdjust="0"/>
  </p:normalViewPr>
  <p:slideViewPr>
    <p:cSldViewPr snapToGrid="0">
      <p:cViewPr varScale="1">
        <p:scale>
          <a:sx n="96" d="100"/>
          <a:sy n="96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0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4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0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4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0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0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7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9CE0-BDA1-4F95-854B-37B9303A59C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7C8B-D02F-4E64-BE21-DFBBDE874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8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5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92B39F-787D-402F-93EA-E091ED2E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835"/>
            <a:ext cx="9144000" cy="478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12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C75F5-4888-420D-960F-8DBE0AB1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4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041"/>
          <a:stretch/>
        </p:blipFill>
        <p:spPr>
          <a:xfrm>
            <a:off x="0" y="726138"/>
            <a:ext cx="9144001" cy="38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92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5" y="89189"/>
            <a:ext cx="90297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2" t="1462" r="736" b="1074"/>
          <a:stretch/>
        </p:blipFill>
        <p:spPr>
          <a:xfrm>
            <a:off x="72735" y="41562"/>
            <a:ext cx="8998529" cy="50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57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" y="1381125"/>
            <a:ext cx="8946573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8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675"/>
            <a:ext cx="9144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A2869-8878-4200-A6AE-ECB84A618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690"/>
            <a:ext cx="9144000" cy="467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7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7637"/>
            <a:ext cx="9144001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1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9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7" y="62343"/>
            <a:ext cx="8998528" cy="50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80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12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57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0E288-274F-4B69-9A85-E397D3EF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858"/>
            <a:ext cx="9144000" cy="46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8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FC1D8B-E428-4F4D-A748-8C7D8727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94"/>
            <a:ext cx="9144000" cy="50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4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C60E6C-79C5-42F3-8EF3-DEA2FCD71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9970"/>
            <a:ext cx="9144000" cy="20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7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537EFE-3EF5-4943-8B0D-D2F14B79A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4" y="0"/>
            <a:ext cx="90598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37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CFC991-8873-475A-98F4-7851DDE99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0" y="109330"/>
            <a:ext cx="8865705" cy="48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28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306EA2-AA8F-43CE-BE6D-D0C2650CB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242887"/>
            <a:ext cx="8746434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98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E24FCA-7394-44D8-8718-3ABA5F244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0" y="145774"/>
            <a:ext cx="8760308" cy="48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18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83D51A-703E-4FA3-81FB-BD8328EA2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8" y="209549"/>
            <a:ext cx="8836716" cy="49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3" t="-358" r="518" b="207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4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2359D8-14D8-4386-8842-2240EF57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2" y="124653"/>
            <a:ext cx="7562436" cy="48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23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77D1C0-E3F1-425D-ABCC-2BD84F4A3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5" y="78063"/>
            <a:ext cx="8811661" cy="49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0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DBEB6E-62E0-4A0E-B7F6-A883F8900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5" y="250962"/>
            <a:ext cx="8682451" cy="45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90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F8135-E278-46B3-A7B6-B3F687B3A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66" y="155713"/>
            <a:ext cx="8664391" cy="37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7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E32A3-3362-42A7-BF69-1C5C2C332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9" y="220110"/>
            <a:ext cx="8833262" cy="46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4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02E254-F487-40AD-9194-B95BB6FC3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6" y="171450"/>
            <a:ext cx="85739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74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D33B4-BF9E-4D7D-B801-EF34E8054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0" y="190293"/>
            <a:ext cx="8170379" cy="48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" y="43728"/>
            <a:ext cx="9060873" cy="51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4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82" r="682"/>
          <a:stretch/>
        </p:blipFill>
        <p:spPr>
          <a:xfrm>
            <a:off x="62345" y="1"/>
            <a:ext cx="90193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7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0" y="446807"/>
            <a:ext cx="9000814" cy="43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4" y="488373"/>
            <a:ext cx="9008919" cy="458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7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8BAA7-0C57-45B7-B65A-B7613B18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35"/>
            <a:ext cx="9144000" cy="48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4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</TotalTime>
  <Words>0</Words>
  <Application>Microsoft Office PowerPoint</Application>
  <PresentationFormat>On-screen Show (16:9)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Abuadam</dc:creator>
  <cp:lastModifiedBy>Owner</cp:lastModifiedBy>
  <cp:revision>209</cp:revision>
  <dcterms:created xsi:type="dcterms:W3CDTF">2021-03-14T01:45:27Z</dcterms:created>
  <dcterms:modified xsi:type="dcterms:W3CDTF">2026-06-16T01:13:12Z</dcterms:modified>
</cp:coreProperties>
</file>