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2AA38A-3E83-41A4-BC83-04BC2DB7B13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Untitled Section" id="{B245F8C2-54BE-431E-BBCF-5E692FB3276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0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9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8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0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8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0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EC72-70FC-41A2-A284-2D1E76FDF2B1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A08E0-F00E-4D47-9C00-A15681FC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1" y="126906"/>
            <a:ext cx="11782706" cy="65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15" y="282387"/>
            <a:ext cx="11393861" cy="64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7" y="147917"/>
            <a:ext cx="11339458" cy="634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6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4" y="348783"/>
            <a:ext cx="11599489" cy="62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3" y="239525"/>
            <a:ext cx="11841538" cy="62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21"/>
          <a:stretch/>
        </p:blipFill>
        <p:spPr>
          <a:xfrm>
            <a:off x="191340" y="127467"/>
            <a:ext cx="11789989" cy="65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1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3" y="237565"/>
            <a:ext cx="9222162" cy="28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04787"/>
            <a:ext cx="10605247" cy="63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8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Abuadam</dc:creator>
  <cp:lastModifiedBy>Abuadam</cp:lastModifiedBy>
  <cp:revision>37</cp:revision>
  <dcterms:created xsi:type="dcterms:W3CDTF">2021-02-14T06:05:22Z</dcterms:created>
  <dcterms:modified xsi:type="dcterms:W3CDTF">2021-06-29T16:48:51Z</dcterms:modified>
</cp:coreProperties>
</file>