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2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7C08-3FBA-4C59-88AD-6BF5178C11F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FDE4-48D0-4DD9-B12F-5828DA294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2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7C08-3FBA-4C59-88AD-6BF5178C11F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FDE4-48D0-4DD9-B12F-5828DA294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0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7C08-3FBA-4C59-88AD-6BF5178C11F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FDE4-48D0-4DD9-B12F-5828DA294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7C08-3FBA-4C59-88AD-6BF5178C11F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FDE4-48D0-4DD9-B12F-5828DA294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7C08-3FBA-4C59-88AD-6BF5178C11F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FDE4-48D0-4DD9-B12F-5828DA294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6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7C08-3FBA-4C59-88AD-6BF5178C11F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FDE4-48D0-4DD9-B12F-5828DA294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7C08-3FBA-4C59-88AD-6BF5178C11F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FDE4-48D0-4DD9-B12F-5828DA294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8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7C08-3FBA-4C59-88AD-6BF5178C11F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FDE4-48D0-4DD9-B12F-5828DA294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4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7C08-3FBA-4C59-88AD-6BF5178C11F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FDE4-48D0-4DD9-B12F-5828DA294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7C08-3FBA-4C59-88AD-6BF5178C11F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FDE4-48D0-4DD9-B12F-5828DA294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7C08-3FBA-4C59-88AD-6BF5178C11F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FDE4-48D0-4DD9-B12F-5828DA294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7C08-3FBA-4C59-88AD-6BF5178C11F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FDE4-48D0-4DD9-B12F-5828DA294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1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705" t="20962" r="21937" b="7499"/>
          <a:stretch/>
        </p:blipFill>
        <p:spPr>
          <a:xfrm>
            <a:off x="215194" y="276288"/>
            <a:ext cx="11541716" cy="64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9" y="271719"/>
            <a:ext cx="11662616" cy="60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4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8" y="157232"/>
            <a:ext cx="11705926" cy="63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3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15" y="217866"/>
            <a:ext cx="11788467" cy="595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6" y="108399"/>
            <a:ext cx="11899142" cy="2219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6" y="2327723"/>
            <a:ext cx="6808527" cy="43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2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6" y="0"/>
            <a:ext cx="8625385" cy="681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02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69" y="95676"/>
            <a:ext cx="10457028" cy="66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4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93" y="130293"/>
            <a:ext cx="11683111" cy="317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791" y="1715743"/>
            <a:ext cx="1741583" cy="1438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687" y="1715743"/>
            <a:ext cx="2356728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90" y="2434880"/>
            <a:ext cx="2695575" cy="421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618" y="3291668"/>
            <a:ext cx="7871986" cy="33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3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078" y="876868"/>
            <a:ext cx="3621262" cy="2739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47" y="876868"/>
            <a:ext cx="3662932" cy="2535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1654" y="3922678"/>
            <a:ext cx="8730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liquid, solid or gel-like medium prepared from agar, which supplies nutrients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energy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for tissue culture is used in this technique.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327" y="922787"/>
            <a:ext cx="3334514" cy="23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33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0" y="1037230"/>
            <a:ext cx="11630664" cy="5637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240" y="351008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Agritourism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3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02" y="132645"/>
            <a:ext cx="2845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husbandry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7" y="921935"/>
            <a:ext cx="5343148" cy="3986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04" y="921935"/>
            <a:ext cx="4463955" cy="2481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" t="7563" r="1416" b="1094"/>
          <a:stretch/>
        </p:blipFill>
        <p:spPr>
          <a:xfrm>
            <a:off x="5840104" y="3551872"/>
            <a:ext cx="4722126" cy="320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9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82" t="19394" r="20002" b="10231"/>
          <a:stretch/>
        </p:blipFill>
        <p:spPr>
          <a:xfrm>
            <a:off x="201882" y="285008"/>
            <a:ext cx="11668722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876" y="105349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Poultry farming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5" y="995931"/>
            <a:ext cx="5357830" cy="2770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38" y="3117021"/>
            <a:ext cx="5285735" cy="351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2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548" y="159940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Sericulture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4" y="621605"/>
            <a:ext cx="8136995" cy="244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952"/>
          <a:stretch/>
        </p:blipFill>
        <p:spPr>
          <a:xfrm>
            <a:off x="133548" y="3064980"/>
            <a:ext cx="8147711" cy="3425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126" y="4246292"/>
            <a:ext cx="5067016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86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90" t="21435" r="25386" b="17826"/>
          <a:stretch/>
        </p:blipFill>
        <p:spPr>
          <a:xfrm>
            <a:off x="137375" y="206062"/>
            <a:ext cx="12054625" cy="64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49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689" t="29886" r="39342" b="18003"/>
          <a:stretch/>
        </p:blipFill>
        <p:spPr>
          <a:xfrm>
            <a:off x="193182" y="141667"/>
            <a:ext cx="11900079" cy="65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46" t="19197" r="17630" b="12784"/>
          <a:stretch/>
        </p:blipFill>
        <p:spPr>
          <a:xfrm>
            <a:off x="201881" y="294886"/>
            <a:ext cx="11530940" cy="60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5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221" t="18266" r="28455" b="16769"/>
          <a:stretch/>
        </p:blipFill>
        <p:spPr>
          <a:xfrm>
            <a:off x="231821" y="334850"/>
            <a:ext cx="11668258" cy="4108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023" t="57526" r="28455" b="12368"/>
          <a:stretch/>
        </p:blipFill>
        <p:spPr>
          <a:xfrm>
            <a:off x="206061" y="4443211"/>
            <a:ext cx="11668259" cy="22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311" t="26015" r="27943" b="11648"/>
          <a:stretch/>
        </p:blipFill>
        <p:spPr>
          <a:xfrm>
            <a:off x="225631" y="198122"/>
            <a:ext cx="11530940" cy="60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7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221" t="34110" r="24099" b="15185"/>
          <a:stretch/>
        </p:blipFill>
        <p:spPr>
          <a:xfrm>
            <a:off x="270456" y="244699"/>
            <a:ext cx="11565229" cy="37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6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" y="199243"/>
            <a:ext cx="10979624" cy="643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991" y="173587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Nervous tissue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0213" y="2131287"/>
            <a:ext cx="5455261" cy="2927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22" y="1310184"/>
            <a:ext cx="4249076" cy="34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6" y="161525"/>
            <a:ext cx="11786087" cy="656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6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34</Words>
  <Application>Microsoft Office PowerPoint</Application>
  <PresentationFormat>Widescreen</PresentationFormat>
  <Paragraphs>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 Introduction to Biotechnology </dc:title>
  <dc:creator>Abuadam</dc:creator>
  <cp:lastModifiedBy>Owner</cp:lastModifiedBy>
  <cp:revision>37</cp:revision>
  <dcterms:created xsi:type="dcterms:W3CDTF">2021-02-12T08:41:19Z</dcterms:created>
  <dcterms:modified xsi:type="dcterms:W3CDTF">2023-01-25T04:38:54Z</dcterms:modified>
</cp:coreProperties>
</file>