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0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4" r:id="rId13"/>
    <p:sldId id="295" r:id="rId14"/>
    <p:sldId id="291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292" r:id="rId24"/>
    <p:sldId id="293" r:id="rId25"/>
    <p:sldId id="304" r:id="rId26"/>
    <p:sldId id="305" r:id="rId27"/>
    <p:sldId id="306" r:id="rId28"/>
    <p:sldId id="307" r:id="rId29"/>
    <p:sldId id="308" r:id="rId30"/>
    <p:sldId id="309" r:id="rId31"/>
    <p:sldId id="256" r:id="rId32"/>
    <p:sldId id="257" r:id="rId33"/>
    <p:sldId id="258" r:id="rId34"/>
    <p:sldId id="259" r:id="rId35"/>
    <p:sldId id="260" r:id="rId36"/>
    <p:sldId id="261" r:id="rId37"/>
    <p:sldId id="262" r:id="rId38"/>
    <p:sldId id="263" r:id="rId39"/>
    <p:sldId id="264" r:id="rId40"/>
    <p:sldId id="265" r:id="rId41"/>
    <p:sldId id="266" r:id="rId42"/>
    <p:sldId id="267" r:id="rId43"/>
    <p:sldId id="268" r:id="rId44"/>
    <p:sldId id="269" r:id="rId45"/>
    <p:sldId id="270" r:id="rId46"/>
    <p:sldId id="271" r:id="rId47"/>
    <p:sldId id="272" r:id="rId48"/>
    <p:sldId id="273" r:id="rId49"/>
    <p:sldId id="274" r:id="rId50"/>
    <p:sldId id="275" r:id="rId51"/>
    <p:sldId id="276" r:id="rId52"/>
    <p:sldId id="277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5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4EC72-70FC-41A2-A284-2D1E76FDF2B1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A08E0-F00E-4D47-9C00-A15681FC5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0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4EC72-70FC-41A2-A284-2D1E76FDF2B1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A08E0-F00E-4D47-9C00-A15681FC5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9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4EC72-70FC-41A2-A284-2D1E76FDF2B1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A08E0-F00E-4D47-9C00-A15681FC5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8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4EC72-70FC-41A2-A284-2D1E76FDF2B1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A08E0-F00E-4D47-9C00-A15681FC5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97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4EC72-70FC-41A2-A284-2D1E76FDF2B1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A08E0-F00E-4D47-9C00-A15681FC5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9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4EC72-70FC-41A2-A284-2D1E76FDF2B1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A08E0-F00E-4D47-9C00-A15681FC5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06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4EC72-70FC-41A2-A284-2D1E76FDF2B1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A08E0-F00E-4D47-9C00-A15681FC5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74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4EC72-70FC-41A2-A284-2D1E76FDF2B1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A08E0-F00E-4D47-9C00-A15681FC5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02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4EC72-70FC-41A2-A284-2D1E76FDF2B1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A08E0-F00E-4D47-9C00-A15681FC5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55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4EC72-70FC-41A2-A284-2D1E76FDF2B1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A08E0-F00E-4D47-9C00-A15681FC5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82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4EC72-70FC-41A2-A284-2D1E76FDF2B1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A08E0-F00E-4D47-9C00-A15681FC5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07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4EC72-70FC-41A2-A284-2D1E76FDF2B1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A08E0-F00E-4D47-9C00-A15681FC5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02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60" y="146072"/>
            <a:ext cx="11747338" cy="647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91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37" y="216833"/>
            <a:ext cx="11861427" cy="6426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6658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46" y="419660"/>
            <a:ext cx="5426448" cy="438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Abuadam\Desktop\1`2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" t="37752" r="48905" b="19036"/>
          <a:stretch/>
        </p:blipFill>
        <p:spPr bwMode="auto">
          <a:xfrm>
            <a:off x="5208774" y="2320011"/>
            <a:ext cx="3495675" cy="1922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021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98" y="191069"/>
            <a:ext cx="11721436" cy="649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18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68" y="129583"/>
            <a:ext cx="11818961" cy="657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9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70" y="161365"/>
            <a:ext cx="11753571" cy="6468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53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2" y="228600"/>
            <a:ext cx="1404939" cy="6441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580" y="228600"/>
            <a:ext cx="3741924" cy="192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709" y="113179"/>
            <a:ext cx="1342185" cy="65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554" y="228600"/>
            <a:ext cx="4024312" cy="1188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7388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06" y="138112"/>
            <a:ext cx="6524906" cy="6585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12" y="1507890"/>
            <a:ext cx="5042647" cy="1922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7211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65" y="161924"/>
            <a:ext cx="11796153" cy="65481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70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62" y="99171"/>
            <a:ext cx="11868150" cy="6597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9018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52" y="100852"/>
            <a:ext cx="4934230" cy="6582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925" y="2581835"/>
            <a:ext cx="5197569" cy="1559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3572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63" y="266060"/>
            <a:ext cx="11686179" cy="643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35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0" y="139793"/>
            <a:ext cx="11898686" cy="66106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069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55" y="351855"/>
            <a:ext cx="11425024" cy="630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22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" y="137272"/>
            <a:ext cx="11803437" cy="649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24" y="96090"/>
            <a:ext cx="6938682" cy="314465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7918" y="3240741"/>
            <a:ext cx="1089212" cy="578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4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60" y="177052"/>
            <a:ext cx="2405063" cy="63587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ight Arrow 2"/>
          <p:cNvSpPr/>
          <p:nvPr/>
        </p:nvSpPr>
        <p:spPr>
          <a:xfrm>
            <a:off x="2782421" y="2775416"/>
            <a:ext cx="952500" cy="58102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387" y="1661272"/>
            <a:ext cx="1781175" cy="264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ular Callout 5"/>
          <p:cNvSpPr/>
          <p:nvPr/>
        </p:nvSpPr>
        <p:spPr>
          <a:xfrm>
            <a:off x="3134284" y="4318746"/>
            <a:ext cx="4073339" cy="1853453"/>
          </a:xfrm>
          <a:prstGeom prst="wedge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A= adenine </a:t>
            </a:r>
            <a:endParaRPr lang="en-US" sz="1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T= thymine </a:t>
            </a:r>
            <a:endParaRPr lang="en-US" sz="1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G= guanine </a:t>
            </a:r>
            <a:endParaRPr lang="en-US" sz="1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C= cytosine </a:t>
            </a:r>
            <a:endParaRPr lang="en-US" sz="1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Up Arrow Callout 6"/>
          <p:cNvSpPr/>
          <p:nvPr/>
        </p:nvSpPr>
        <p:spPr>
          <a:xfrm>
            <a:off x="5722562" y="1651748"/>
            <a:ext cx="4051486" cy="1831882"/>
          </a:xfrm>
          <a:prstGeom prst="up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Information of protein synthesis </a:t>
            </a:r>
            <a:endParaRPr lang="en-US" sz="1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4331634" y="0"/>
            <a:ext cx="3844178" cy="2253503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Genetic code </a:t>
            </a:r>
            <a:endParaRPr lang="en-US" sz="11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336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05" y="210332"/>
            <a:ext cx="11454169" cy="632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09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480" y="199953"/>
            <a:ext cx="9130353" cy="64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19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83" y="204715"/>
            <a:ext cx="5633967" cy="6496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650" y="252481"/>
            <a:ext cx="6223380" cy="644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75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35" y="208626"/>
            <a:ext cx="11641469" cy="641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49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8" y="173795"/>
            <a:ext cx="3232459" cy="32324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997" y="173795"/>
            <a:ext cx="5295331" cy="32324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8" y="3406253"/>
            <a:ext cx="3355289" cy="33084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328" y="173796"/>
            <a:ext cx="3343702" cy="3232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05" y="3469799"/>
            <a:ext cx="4645286" cy="3094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268" y="3469798"/>
            <a:ext cx="3457931" cy="324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62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48" y="439270"/>
            <a:ext cx="7024687" cy="55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57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5" y="186164"/>
            <a:ext cx="4017986" cy="4257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44" y="535959"/>
            <a:ext cx="4372543" cy="389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67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599" t="19498" r="16181" b="10432"/>
          <a:stretch/>
        </p:blipFill>
        <p:spPr>
          <a:xfrm>
            <a:off x="51516" y="180304"/>
            <a:ext cx="12015988" cy="643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293" t="18794" r="17171" b="13072"/>
          <a:stretch/>
        </p:blipFill>
        <p:spPr>
          <a:xfrm>
            <a:off x="180304" y="90152"/>
            <a:ext cx="11732654" cy="658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965" t="23195" r="18358" b="13424"/>
          <a:stretch/>
        </p:blipFill>
        <p:spPr>
          <a:xfrm>
            <a:off x="0" y="128789"/>
            <a:ext cx="11951594" cy="660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9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391" t="19850" r="20338" b="13952"/>
          <a:stretch/>
        </p:blipFill>
        <p:spPr>
          <a:xfrm>
            <a:off x="128787" y="90152"/>
            <a:ext cx="11925837" cy="660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6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897" t="26541" r="14597" b="27333"/>
          <a:stretch/>
        </p:blipFill>
        <p:spPr>
          <a:xfrm>
            <a:off x="103031" y="115910"/>
            <a:ext cx="12028868" cy="664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4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995" t="20202" r="20041" b="12544"/>
          <a:stretch/>
        </p:blipFill>
        <p:spPr>
          <a:xfrm>
            <a:off x="51515" y="90152"/>
            <a:ext cx="12028868" cy="66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7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995" t="18794" r="16280" b="12896"/>
          <a:stretch/>
        </p:blipFill>
        <p:spPr>
          <a:xfrm>
            <a:off x="0" y="154547"/>
            <a:ext cx="12119020" cy="658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6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292" t="19146" r="14894" b="8846"/>
          <a:stretch/>
        </p:blipFill>
        <p:spPr>
          <a:xfrm>
            <a:off x="115908" y="141666"/>
            <a:ext cx="11925837" cy="656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0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995" t="30590" r="20734" b="21699"/>
          <a:stretch/>
        </p:blipFill>
        <p:spPr>
          <a:xfrm>
            <a:off x="128788" y="141666"/>
            <a:ext cx="11912958" cy="659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38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00" y="255495"/>
            <a:ext cx="11370423" cy="63604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4354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292" t="19323" r="15984" b="15361"/>
          <a:stretch/>
        </p:blipFill>
        <p:spPr>
          <a:xfrm>
            <a:off x="218940" y="167426"/>
            <a:ext cx="11822806" cy="659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557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283" t="25660" r="16081" b="31558"/>
          <a:stretch/>
        </p:blipFill>
        <p:spPr>
          <a:xfrm>
            <a:off x="154546" y="141669"/>
            <a:ext cx="11938716" cy="35288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829" t="37104" r="17171" b="24340"/>
          <a:stretch/>
        </p:blipFill>
        <p:spPr>
          <a:xfrm>
            <a:off x="115909" y="3631842"/>
            <a:ext cx="11900079" cy="312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381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432" t="19762" r="16181" b="11840"/>
          <a:stretch/>
        </p:blipFill>
        <p:spPr>
          <a:xfrm>
            <a:off x="90151" y="90152"/>
            <a:ext cx="11964473" cy="663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935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412" t="19850" r="28950" b="10256"/>
          <a:stretch/>
        </p:blipFill>
        <p:spPr>
          <a:xfrm>
            <a:off x="64394" y="154545"/>
            <a:ext cx="11977352" cy="659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373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698" t="22139" r="14498" b="8495"/>
          <a:stretch/>
        </p:blipFill>
        <p:spPr>
          <a:xfrm>
            <a:off x="0" y="135228"/>
            <a:ext cx="12192000" cy="672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955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887" t="22843" r="17171" b="12368"/>
          <a:stretch/>
        </p:blipFill>
        <p:spPr>
          <a:xfrm>
            <a:off x="103032" y="115910"/>
            <a:ext cx="11990230" cy="674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651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490" t="21788" r="14300" b="10254"/>
          <a:stretch/>
        </p:blipFill>
        <p:spPr>
          <a:xfrm>
            <a:off x="115909" y="115910"/>
            <a:ext cx="11951595" cy="66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795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094" t="22491" r="20338" b="19234"/>
          <a:stretch/>
        </p:blipFill>
        <p:spPr>
          <a:xfrm>
            <a:off x="103032" y="103031"/>
            <a:ext cx="11964472" cy="665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353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470" t="19147" r="18458" b="9023"/>
          <a:stretch/>
        </p:blipFill>
        <p:spPr>
          <a:xfrm>
            <a:off x="0" y="167424"/>
            <a:ext cx="12028868" cy="66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03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361" t="24780" r="24891" b="13952"/>
          <a:stretch/>
        </p:blipFill>
        <p:spPr>
          <a:xfrm>
            <a:off x="0" y="0"/>
            <a:ext cx="12192000" cy="672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26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1" y="215153"/>
            <a:ext cx="11645153" cy="6454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83141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063" t="20907" r="20833" b="15185"/>
          <a:stretch/>
        </p:blipFill>
        <p:spPr>
          <a:xfrm>
            <a:off x="90151" y="154548"/>
            <a:ext cx="11964474" cy="659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423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361" t="25836" r="22713" b="19587"/>
          <a:stretch/>
        </p:blipFill>
        <p:spPr>
          <a:xfrm>
            <a:off x="141668" y="0"/>
            <a:ext cx="12050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536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460" t="22492" r="21427" b="12367"/>
          <a:stretch/>
        </p:blipFill>
        <p:spPr>
          <a:xfrm>
            <a:off x="128789" y="115910"/>
            <a:ext cx="11951594" cy="663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05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88" y="174812"/>
            <a:ext cx="11685493" cy="63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08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9" y="282388"/>
            <a:ext cx="11846859" cy="6387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7479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21" y="160524"/>
            <a:ext cx="11892243" cy="6468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4463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4" y="107575"/>
            <a:ext cx="11900647" cy="66159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7861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19</Words>
  <Application>Microsoft Office PowerPoint</Application>
  <PresentationFormat>Widescreen</PresentationFormat>
  <Paragraphs>7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Abuadam</dc:creator>
  <cp:lastModifiedBy>Owner</cp:lastModifiedBy>
  <cp:revision>68</cp:revision>
  <dcterms:created xsi:type="dcterms:W3CDTF">2021-02-14T06:05:22Z</dcterms:created>
  <dcterms:modified xsi:type="dcterms:W3CDTF">2023-01-11T05:16:55Z</dcterms:modified>
</cp:coreProperties>
</file>