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8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38" r:id="rId24"/>
    <p:sldId id="339" r:id="rId25"/>
    <p:sldId id="340" r:id="rId26"/>
    <p:sldId id="341" r:id="rId27"/>
    <p:sldId id="342" r:id="rId28"/>
    <p:sldId id="336" r:id="rId29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24" autoAdjust="0"/>
    <p:restoredTop sz="9466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66725"/>
            <a:ext cx="89630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2A8919-720D-4124-8738-2E6F907AC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66737"/>
            <a:ext cx="89249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0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1520E7-F651-4814-9235-0FBCDA55D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19075"/>
            <a:ext cx="89535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E3596-2846-4572-9347-F9F835452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38112"/>
            <a:ext cx="89630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7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C7A1F-0453-428A-B9C2-B5668765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02" y="0"/>
            <a:ext cx="88807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63B573-AD38-45A1-BA4D-FB86D2098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0" y="0"/>
            <a:ext cx="88619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0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A5DFE5-DECE-43C4-BFC6-14C7E026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38137"/>
            <a:ext cx="89439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1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EFB6E-748F-4378-B541-BF862A518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9537"/>
            <a:ext cx="89535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47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D40CE-8C0B-452F-B01F-9D7CBDC88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95250"/>
            <a:ext cx="89344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C123E-9AE3-4C7E-9AAC-5D2DE2723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7" y="0"/>
            <a:ext cx="88134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8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40AA5-3E7D-40D8-A165-F6B2F77A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3337"/>
            <a:ext cx="89439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9531"/>
            <a:ext cx="6438900" cy="5024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8C1150-EA2D-48B9-89F9-E637CE4C26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/>
          <a:stretch/>
        </p:blipFill>
        <p:spPr>
          <a:xfrm rot="5400000">
            <a:off x="-1861921" y="1909980"/>
            <a:ext cx="5095441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E8A99-67DF-4C7D-A2BC-DE5F904BB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89" t="9990" r="10889" b="8233"/>
          <a:stretch/>
        </p:blipFill>
        <p:spPr>
          <a:xfrm>
            <a:off x="1371600" y="209550"/>
            <a:ext cx="1384852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B330E6-D29A-4C2B-9CC3-EDD400193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775377"/>
            <a:ext cx="1384852" cy="31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72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EC1C90-A84B-457C-B7BD-EE74D92C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404812"/>
            <a:ext cx="89249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3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2B668-A23E-4C3D-A59B-7CC87814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85725"/>
            <a:ext cx="89630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D2FF2-9010-4386-BBE1-5AE9870AE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71437"/>
            <a:ext cx="89249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25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3812"/>
            <a:ext cx="89439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2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05E488-5451-41EF-A534-F485AFBEC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2400"/>
            <a:ext cx="8953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47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74038-FAEC-4181-8C6E-D326C237E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76212"/>
            <a:ext cx="89535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36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C61EF-E3F9-466C-B385-B4B1E97C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95250"/>
            <a:ext cx="89344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3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4F12B-3F1E-404C-8CDC-8B739F402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42900"/>
            <a:ext cx="89630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17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/>
          <a:stretch/>
        </p:blipFill>
        <p:spPr>
          <a:xfrm>
            <a:off x="762000" y="438150"/>
            <a:ext cx="4675909" cy="447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09550"/>
            <a:ext cx="24193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1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16DC60-5FF5-4541-8EBE-0A93579F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09550"/>
            <a:ext cx="89535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9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39845-FF6D-4027-BA0B-7644D9FC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2387"/>
            <a:ext cx="89249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4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B88A2-9B7D-40AE-BCD8-89EF4E922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38137"/>
            <a:ext cx="89820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6E0CF-D9BC-4A49-9943-38E1D1571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28600"/>
            <a:ext cx="89439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AF7309-21C7-44AC-A165-8E04F61C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52425"/>
            <a:ext cx="8953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A68EDB-6517-4376-AD32-34AFD425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95325"/>
            <a:ext cx="8953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81E10C-1E93-4568-8658-6A91D564C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14312"/>
            <a:ext cx="89439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59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</TotalTime>
  <Words>0</Words>
  <Application>Microsoft Office PowerPoint</Application>
  <PresentationFormat>On-screen Show (16:9)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501</cp:revision>
  <dcterms:created xsi:type="dcterms:W3CDTF">2021-01-31T07:59:41Z</dcterms:created>
  <dcterms:modified xsi:type="dcterms:W3CDTF">2026-01-23T11:42:38Z</dcterms:modified>
</cp:coreProperties>
</file>