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306" r:id="rId3"/>
    <p:sldId id="305" r:id="rId4"/>
    <p:sldId id="317" r:id="rId5"/>
    <p:sldId id="318" r:id="rId6"/>
    <p:sldId id="319" r:id="rId7"/>
    <p:sldId id="320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13" r:id="rId17"/>
    <p:sldId id="316" r:id="rId18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24" autoAdjust="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95300"/>
            <a:ext cx="89535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6581775" cy="4933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3200" y="3181350"/>
            <a:ext cx="243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Congruent chords of a circle are equidistant from the centre of the circle.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</a:rPr>
              <a:t>The chords equidistant from the centre of a circle are congruent.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030" y="209550"/>
            <a:ext cx="866775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676400"/>
            <a:ext cx="11049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657350"/>
            <a:ext cx="5524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3812"/>
            <a:ext cx="89535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8100"/>
            <a:ext cx="89439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833437"/>
            <a:ext cx="89439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342900"/>
            <a:ext cx="59912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0816"/>
          <a:stretch/>
        </p:blipFill>
        <p:spPr>
          <a:xfrm>
            <a:off x="1438275" y="4314825"/>
            <a:ext cx="6286500" cy="82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15"/>
          <a:stretch/>
        </p:blipFill>
        <p:spPr>
          <a:xfrm>
            <a:off x="1438275" y="22514"/>
            <a:ext cx="57626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5250"/>
            <a:ext cx="8953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85725"/>
            <a:ext cx="89439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23825"/>
            <a:ext cx="89344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295400"/>
            <a:ext cx="6210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38150"/>
            <a:ext cx="89439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6675"/>
            <a:ext cx="89439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52412"/>
            <a:ext cx="89344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57212"/>
            <a:ext cx="89439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38112"/>
            <a:ext cx="89249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57187"/>
            <a:ext cx="8953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14</Words>
  <Application>Microsoft Office PowerPoint</Application>
  <PresentationFormat>On-screen Show (16:9)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405</cp:revision>
  <dcterms:created xsi:type="dcterms:W3CDTF">2021-01-31T07:59:41Z</dcterms:created>
  <dcterms:modified xsi:type="dcterms:W3CDTF">2024-11-23T11:40:57Z</dcterms:modified>
</cp:coreProperties>
</file>