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8" r:id="rId2"/>
    <p:sldId id="289" r:id="rId3"/>
    <p:sldId id="300" r:id="rId4"/>
    <p:sldId id="290" r:id="rId5"/>
    <p:sldId id="291" r:id="rId6"/>
    <p:sldId id="292" r:id="rId7"/>
    <p:sldId id="293" r:id="rId8"/>
    <p:sldId id="294" r:id="rId9"/>
    <p:sldId id="296" r:id="rId10"/>
    <p:sldId id="297" r:id="rId11"/>
    <p:sldId id="298" r:id="rId12"/>
    <p:sldId id="299" r:id="rId13"/>
    <p:sldId id="301" r:id="rId14"/>
    <p:sldId id="302" r:id="rId15"/>
    <p:sldId id="303" r:id="rId16"/>
    <p:sldId id="304" r:id="rId17"/>
    <p:sldId id="322" r:id="rId18"/>
    <p:sldId id="305" r:id="rId19"/>
    <p:sldId id="306" r:id="rId20"/>
    <p:sldId id="321" r:id="rId21"/>
    <p:sldId id="307" r:id="rId22"/>
    <p:sldId id="308" r:id="rId23"/>
    <p:sldId id="324" r:id="rId24"/>
    <p:sldId id="309" r:id="rId25"/>
    <p:sldId id="310" r:id="rId26"/>
    <p:sldId id="312" r:id="rId27"/>
    <p:sldId id="311" r:id="rId28"/>
    <p:sldId id="325" r:id="rId29"/>
    <p:sldId id="313" r:id="rId30"/>
    <p:sldId id="326" r:id="rId31"/>
    <p:sldId id="314" r:id="rId32"/>
    <p:sldId id="315" r:id="rId33"/>
    <p:sldId id="316" r:id="rId34"/>
    <p:sldId id="317" r:id="rId35"/>
    <p:sldId id="318" r:id="rId36"/>
    <p:sldId id="323" r:id="rId37"/>
    <p:sldId id="319" r:id="rId38"/>
    <p:sldId id="320" r:id="rId39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24" autoAdjust="0"/>
    <p:restoredTop sz="9466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38137"/>
            <a:ext cx="89439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76212"/>
            <a:ext cx="89725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C96D8-17DC-4DC6-93CC-E6EA5325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28612"/>
            <a:ext cx="89439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2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7625"/>
            <a:ext cx="89916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2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6096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561975"/>
            <a:ext cx="59150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9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3F83B-4D0A-4F04-B357-99ABF0821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00012"/>
            <a:ext cx="89439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66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09550"/>
            <a:ext cx="89344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876300"/>
            <a:ext cx="89439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31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523875"/>
            <a:ext cx="89630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20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47687"/>
            <a:ext cx="89249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247775"/>
            <a:ext cx="63722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3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81025"/>
            <a:ext cx="89439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56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2737"/>
            <a:ext cx="51530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D7ADE3-BB6F-4426-985E-AAC22A40D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4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EC3C5-8BE9-435A-8276-D5220598A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204912"/>
            <a:ext cx="89439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20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FEA44-31A7-4048-88EF-F6E4484FF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04787"/>
            <a:ext cx="89630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5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5900C-7123-47B8-9FE5-E6843C19E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08" y="0"/>
            <a:ext cx="86951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"/>
            <a:ext cx="639127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2571750"/>
            <a:ext cx="62007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5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C69DD-2C73-4C42-8891-710DF6E0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652462"/>
            <a:ext cx="89249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6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6203F-17C6-4DED-952B-F05A4BAC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2400"/>
            <a:ext cx="8953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58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9385C-0FC0-494B-A077-8CBCE3F31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00037"/>
            <a:ext cx="89535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7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28238-FFCC-49AE-898F-6FF4C7AF5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76212"/>
            <a:ext cx="89439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88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6A7A43-5EE2-427A-996E-F2254059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90487"/>
            <a:ext cx="89249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F112E-38F4-43EE-A8D7-53EB157C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00012"/>
            <a:ext cx="89249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97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E1D75E-C9FA-4D55-9F35-4535A6E0A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1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00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EFBAF-885D-4BA7-B02D-51FFC856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28612"/>
            <a:ext cx="89630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7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7A324-D3EE-4C4D-ABEF-7A182A5D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85737"/>
            <a:ext cx="89820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94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71004"/>
            <a:ext cx="8896350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29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00150"/>
            <a:ext cx="8953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66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1450"/>
            <a:ext cx="8991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0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42887"/>
            <a:ext cx="89344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5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A9C07-BBC9-4425-B78D-2CEF58B7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76212"/>
            <a:ext cx="89439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D9844-4093-4B19-A408-329A2813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57162"/>
            <a:ext cx="89725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2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B8F85-F2E7-4E64-B6E4-702A29142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14337"/>
            <a:ext cx="89630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EF68A-A041-4C29-A15D-767C8205E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09562"/>
            <a:ext cx="89725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16C071-B5E7-4981-9314-2DD190B0B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80975"/>
            <a:ext cx="89725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3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05"/>
          <a:stretch/>
        </p:blipFill>
        <p:spPr>
          <a:xfrm>
            <a:off x="109537" y="36365"/>
            <a:ext cx="8924925" cy="50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7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0</Words>
  <Application>Microsoft Office PowerPoint</Application>
  <PresentationFormat>On-screen Show (16:9)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329</cp:revision>
  <dcterms:created xsi:type="dcterms:W3CDTF">2021-01-31T07:59:41Z</dcterms:created>
  <dcterms:modified xsi:type="dcterms:W3CDTF">2025-09-04T03:32:32Z</dcterms:modified>
</cp:coreProperties>
</file>