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304" r:id="rId3"/>
    <p:sldId id="289" r:id="rId4"/>
    <p:sldId id="290" r:id="rId5"/>
    <p:sldId id="302" r:id="rId6"/>
    <p:sldId id="291" r:id="rId7"/>
    <p:sldId id="292" r:id="rId8"/>
    <p:sldId id="293" r:id="rId9"/>
    <p:sldId id="294" r:id="rId10"/>
    <p:sldId id="303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4" autoAdjust="0"/>
    <p:restoredTop sz="94660"/>
  </p:normalViewPr>
  <p:slideViewPr>
    <p:cSldViewPr>
      <p:cViewPr varScale="1">
        <p:scale>
          <a:sx n="96" d="100"/>
          <a:sy n="96" d="100"/>
        </p:scale>
        <p:origin x="106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276225"/>
            <a:ext cx="89058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DA321-A948-470E-91FA-8813B1B8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80975"/>
            <a:ext cx="89439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8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3949809"/>
            <a:ext cx="8915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</a:rPr>
              <a:t>If the interior angles formed by a transversal of two distinct lines are supplementary, then the two lines are parallel.</a:t>
            </a: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If a pair of alternate angles formed by a transversal of two lines is congruent then the two lines are parallel.</a:t>
            </a:r>
          </a:p>
          <a:p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If a pair of corresponding angles formed by a transversal of two lines is congruent then the two lines are parallel.</a:t>
            </a:r>
          </a:p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If a line is perpendicular to two lines in a plane, then the two lines are parallel to each other. </a:t>
            </a:r>
          </a:p>
          <a:p>
            <a:r>
              <a:rPr lang="en-US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If two lines in a plane are parallel to a third line in the plane then those two lines are parallel to each other. Write the proof of the corollary.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64" y="55418"/>
            <a:ext cx="4648200" cy="27265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2781990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Whether given two lines are parallel or not can be decided by examining the angles 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formed by a transversal of the lines.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(1) If the interior angles on the same side of a transversal are supplementary then the lines are parallel.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(2) If one of the pairs of alternate angles is congruent then the lines are parallel.</a:t>
            </a:r>
            <a:b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(3) If one of the pairs of corresponding angles is congruent then the lines are parallel. </a:t>
            </a:r>
          </a:p>
        </p:txBody>
      </p:sp>
    </p:spTree>
    <p:extLst>
      <p:ext uri="{BB962C8B-B14F-4D97-AF65-F5344CB8AC3E}">
        <p14:creationId xmlns:p14="http://schemas.microsoft.com/office/powerpoint/2010/main" val="290168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411AC-538C-4BED-BF80-C6E8102D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95287"/>
            <a:ext cx="89725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7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260FD-E1C3-440A-9D2D-22627370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7637"/>
            <a:ext cx="8953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6C5C3-DBC6-4679-B5FD-F679A004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14312"/>
            <a:ext cx="89344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47D70-4D20-4E1B-8206-657A54A76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1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38112"/>
            <a:ext cx="89820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09575"/>
            <a:ext cx="8924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3C788-0843-42BB-A2A2-A6B103EC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3350"/>
            <a:ext cx="8934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150"/>
            <a:ext cx="89249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3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597D8-A6E1-448F-AD0E-FFFAD74A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6687"/>
            <a:ext cx="895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BEF03B-1BFE-41C9-AA3C-1CB7D5AD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4775"/>
            <a:ext cx="89725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35624-64E7-47F6-973B-CE406853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3812"/>
            <a:ext cx="89630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2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ADF81-C660-4D2E-9B71-CB68201E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9" y="0"/>
            <a:ext cx="84711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2BF05-C9F5-45BF-9C88-0CA6B678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7" y="0"/>
            <a:ext cx="8297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A98D1F-9122-4ECF-9425-FF49BD0C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2400"/>
            <a:ext cx="89725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3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135</Words>
  <Application>Microsoft Office PowerPoint</Application>
  <PresentationFormat>On-screen Show (16:9)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295</cp:revision>
  <dcterms:created xsi:type="dcterms:W3CDTF">2021-01-31T07:59:41Z</dcterms:created>
  <dcterms:modified xsi:type="dcterms:W3CDTF">2025-07-26T05:38:06Z</dcterms:modified>
</cp:coreProperties>
</file>