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97" r:id="rId2"/>
    <p:sldId id="319" r:id="rId3"/>
    <p:sldId id="298" r:id="rId4"/>
    <p:sldId id="323" r:id="rId5"/>
    <p:sldId id="299" r:id="rId6"/>
    <p:sldId id="300" r:id="rId7"/>
    <p:sldId id="301" r:id="rId8"/>
    <p:sldId id="324" r:id="rId9"/>
    <p:sldId id="302" r:id="rId10"/>
    <p:sldId id="320" r:id="rId11"/>
    <p:sldId id="321" r:id="rId12"/>
    <p:sldId id="308" r:id="rId13"/>
    <p:sldId id="309" r:id="rId14"/>
    <p:sldId id="342" r:id="rId15"/>
    <p:sldId id="310" r:id="rId16"/>
    <p:sldId id="311" r:id="rId17"/>
    <p:sldId id="312" r:id="rId18"/>
    <p:sldId id="317" r:id="rId19"/>
    <p:sldId id="314" r:id="rId20"/>
    <p:sldId id="315" r:id="rId21"/>
    <p:sldId id="316" r:id="rId22"/>
    <p:sldId id="325" r:id="rId23"/>
    <p:sldId id="326" r:id="rId24"/>
    <p:sldId id="327" r:id="rId25"/>
    <p:sldId id="328" r:id="rId26"/>
    <p:sldId id="329" r:id="rId27"/>
    <p:sldId id="330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41" r:id="rId36"/>
    <p:sldId id="340" r:id="rId37"/>
    <p:sldId id="339" r:id="rId38"/>
    <p:sldId id="318" r:id="rId39"/>
  </p:sldIdLst>
  <p:sldSz cx="9144000" cy="5143500" type="screen16x9"/>
  <p:notesSz cx="9144000" cy="6858000"/>
  <p:defaultTextStyle>
    <a:defPPr>
      <a:defRPr lang="en-US"/>
    </a:defPPr>
    <a:lvl1pPr marL="0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8542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7085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56288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4171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2714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1257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69800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083435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95" autoAdjust="0"/>
    <p:restoredTop sz="94061" autoAdjust="0"/>
  </p:normalViewPr>
  <p:slideViewPr>
    <p:cSldViewPr>
      <p:cViewPr varScale="1">
        <p:scale>
          <a:sx n="96" d="100"/>
          <a:sy n="96" d="100"/>
        </p:scale>
        <p:origin x="101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E90B8-157C-4D94-8528-C80A4E43BA9C}" type="datetimeFigureOut">
              <a:rPr lang="en-US" smtClean="0"/>
              <a:pPr/>
              <a:t>2/3/2026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3EBAF-4E3C-43D6-93B3-64C28DA3E4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0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6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1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1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9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83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1" y="205981"/>
            <a:ext cx="2228850" cy="43886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2" y="205981"/>
            <a:ext cx="6534150" cy="43886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7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708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62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5417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9271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31257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980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30834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2/3/2026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8"/>
            <a:ext cx="4041776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8"/>
            <a:ext cx="4041776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2/3/2026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2/3/2026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2/3/2026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90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1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30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2/3/2026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5429" indent="0">
              <a:buNone/>
              <a:defRPr sz="2400"/>
            </a:lvl2pPr>
            <a:lvl3pPr marL="770859" indent="0">
              <a:buNone/>
              <a:defRPr sz="2000"/>
            </a:lvl3pPr>
            <a:lvl4pPr marL="1156288" indent="0">
              <a:buNone/>
              <a:defRPr sz="1700"/>
            </a:lvl4pPr>
            <a:lvl5pPr marL="1541717" indent="0">
              <a:buNone/>
              <a:defRPr sz="1700"/>
            </a:lvl5pPr>
            <a:lvl6pPr marL="1927147" indent="0">
              <a:buNone/>
              <a:defRPr sz="1700"/>
            </a:lvl6pPr>
            <a:lvl7pPr marL="2312576" indent="0">
              <a:buNone/>
              <a:defRPr sz="1700"/>
            </a:lvl7pPr>
            <a:lvl8pPr marL="2698006" indent="0">
              <a:buNone/>
              <a:defRPr sz="1700"/>
            </a:lvl8pPr>
            <a:lvl9pPr marL="3083435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2/3/2026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086" tIns="38543" rIns="77086" bIns="385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7086" tIns="38543" rIns="77086" bIns="385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04836-8635-44C6-9E1C-64C3723DF6F9}" type="datetimeFigureOut">
              <a:rPr lang="en-US" smtClean="0"/>
              <a:pPr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0859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9072" indent="-289072" algn="l" defTabSz="77085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6323" indent="-240893" algn="l" defTabSz="77085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3573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9002" indent="-192714" algn="l" defTabSz="77085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432" indent="-192714" algn="l" defTabSz="770859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9861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0529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9072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76149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42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085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56288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1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2714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257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9800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3435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3990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04787"/>
            <a:ext cx="89535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21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28A215-B623-4A27-A73E-C0A3E202B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85725"/>
            <a:ext cx="892492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80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52400"/>
            <a:ext cx="89249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67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01341F-12CA-40ED-BA02-7147458D8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035"/>
            <a:ext cx="9144000" cy="42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09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319DB0-E683-4835-8643-954C1F505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209550"/>
            <a:ext cx="90297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82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0678AF-74A9-4104-A9B8-0BB371240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361950"/>
            <a:ext cx="89725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50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779B31-6DCD-49E7-B7BB-EF151FCA6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528637"/>
            <a:ext cx="894397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83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C17D4F-34A8-44CA-96F0-80A35CC8D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371475"/>
            <a:ext cx="898207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39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43982A-8266-4A33-A6A1-849CA747D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8112"/>
            <a:ext cx="899160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EBBF13-A5D3-434F-AB52-27561845D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9050"/>
            <a:ext cx="89725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56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F20498-2D6A-495D-B61E-B97F79C88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400050"/>
            <a:ext cx="89535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4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DD2884-EBF8-4B23-BCB4-DF2F4B398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14300"/>
            <a:ext cx="89535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70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04205D-25E3-4346-817E-FEE15402F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38100"/>
            <a:ext cx="89535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85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6D4934-16F2-464E-B3DF-A0E140431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3812"/>
            <a:ext cx="893445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84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05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328612"/>
            <a:ext cx="893445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97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819150"/>
            <a:ext cx="88773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23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076325"/>
            <a:ext cx="89535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56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63AA25-3166-4AFB-8D68-01B9F28B0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0"/>
            <a:ext cx="89630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26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977456-288D-4225-8F23-9408CBD43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61912"/>
            <a:ext cx="892492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32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457200"/>
            <a:ext cx="89344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87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76212"/>
            <a:ext cx="89535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89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38112"/>
            <a:ext cx="895350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40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309687"/>
            <a:ext cx="89439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95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709612"/>
            <a:ext cx="893445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74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9841DB-BA64-46A1-B896-29653A178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157162"/>
            <a:ext cx="900112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11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466725"/>
            <a:ext cx="89344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46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F8E2DC-A7AB-4935-9651-16290D7E5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955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162050"/>
            <a:ext cx="894397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892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557212"/>
            <a:ext cx="892492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000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361950"/>
            <a:ext cx="8915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105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3"/>
          <a:stretch/>
        </p:blipFill>
        <p:spPr>
          <a:xfrm>
            <a:off x="762000" y="438150"/>
            <a:ext cx="4675909" cy="4476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09550"/>
            <a:ext cx="24193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0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38112"/>
            <a:ext cx="892492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31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42875"/>
            <a:ext cx="896302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75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38125"/>
            <a:ext cx="893445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90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657225"/>
            <a:ext cx="89439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26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AB1C7C-1B4D-4BA3-8175-A8498960D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90487"/>
            <a:ext cx="90201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94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19062"/>
            <a:ext cx="892492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31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3940</TotalTime>
  <Words>0</Words>
  <Application>Microsoft Office PowerPoint</Application>
  <PresentationFormat>On-screen Show (16:9)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559</cp:revision>
  <dcterms:created xsi:type="dcterms:W3CDTF">2021-01-31T07:59:41Z</dcterms:created>
  <dcterms:modified xsi:type="dcterms:W3CDTF">2026-02-03T02:42:49Z</dcterms:modified>
</cp:coreProperties>
</file>