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298" r:id="rId3"/>
    <p:sldId id="299" r:id="rId4"/>
    <p:sldId id="316" r:id="rId5"/>
    <p:sldId id="31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1" r:id="rId15"/>
    <p:sldId id="312" r:id="rId16"/>
    <p:sldId id="313" r:id="rId17"/>
    <p:sldId id="314" r:id="rId18"/>
    <p:sldId id="315" r:id="rId19"/>
    <p:sldId id="310" r:id="rId20"/>
    <p:sldId id="309" r:id="rId21"/>
    <p:sldId id="308" r:id="rId22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5" autoAdjust="0"/>
    <p:restoredTop sz="94061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4787"/>
            <a:ext cx="89535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4787"/>
            <a:ext cx="89439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8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61937"/>
            <a:ext cx="89535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1912"/>
            <a:ext cx="89249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0962"/>
            <a:ext cx="8953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14312"/>
            <a:ext cx="89344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2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66712"/>
            <a:ext cx="89344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5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8600"/>
            <a:ext cx="8934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1925"/>
            <a:ext cx="89344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85737"/>
            <a:ext cx="89344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25977"/>
            <a:ext cx="718185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59777"/>
            <a:ext cx="67818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8587"/>
            <a:ext cx="89249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61925"/>
            <a:ext cx="89630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30D86-4CD1-488C-90C9-E41F84F9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00137"/>
            <a:ext cx="89439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11FC3-900C-4369-89F1-4D4503E1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33375"/>
            <a:ext cx="89630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80319-BF2F-4292-9BB8-FC7A6582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52537"/>
            <a:ext cx="89249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208E5-5585-4486-B126-315EA68B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6200"/>
            <a:ext cx="8953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5EFA9-56FD-41FC-8DAE-BE1087E86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95262"/>
            <a:ext cx="8953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81DBD-4108-4516-A377-21C25BCF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2" y="0"/>
            <a:ext cx="88201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4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6DF51-9FBD-423C-8881-45A51B45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0" y="0"/>
            <a:ext cx="85484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0</Words>
  <Application>Microsoft Office PowerPoint</Application>
  <PresentationFormat>On-screen Show (16:9)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446</cp:revision>
  <dcterms:created xsi:type="dcterms:W3CDTF">2021-01-31T07:59:41Z</dcterms:created>
  <dcterms:modified xsi:type="dcterms:W3CDTF">2025-09-24T04:10:58Z</dcterms:modified>
</cp:coreProperties>
</file>