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97" r:id="rId2"/>
    <p:sldId id="298" r:id="rId3"/>
    <p:sldId id="342" r:id="rId4"/>
    <p:sldId id="354" r:id="rId5"/>
    <p:sldId id="299" r:id="rId6"/>
    <p:sldId id="355" r:id="rId7"/>
    <p:sldId id="343" r:id="rId8"/>
    <p:sldId id="356" r:id="rId9"/>
    <p:sldId id="357" r:id="rId10"/>
    <p:sldId id="300" r:id="rId11"/>
    <p:sldId id="344" r:id="rId12"/>
    <p:sldId id="301" r:id="rId13"/>
    <p:sldId id="345" r:id="rId14"/>
    <p:sldId id="302" r:id="rId15"/>
    <p:sldId id="303" r:id="rId16"/>
    <p:sldId id="304" r:id="rId17"/>
    <p:sldId id="305" r:id="rId18"/>
    <p:sldId id="306" r:id="rId19"/>
    <p:sldId id="307" r:id="rId20"/>
    <p:sldId id="358" r:id="rId21"/>
    <p:sldId id="346" r:id="rId22"/>
    <p:sldId id="347" r:id="rId23"/>
    <p:sldId id="34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49" r:id="rId33"/>
    <p:sldId id="317" r:id="rId34"/>
    <p:sldId id="318" r:id="rId35"/>
    <p:sldId id="350" r:id="rId36"/>
    <p:sldId id="319" r:id="rId37"/>
    <p:sldId id="320" r:id="rId38"/>
    <p:sldId id="321" r:id="rId39"/>
    <p:sldId id="322" r:id="rId40"/>
    <p:sldId id="323" r:id="rId41"/>
    <p:sldId id="325" r:id="rId42"/>
    <p:sldId id="351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52" r:id="rId59"/>
    <p:sldId id="341" r:id="rId60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95" autoAdjust="0"/>
    <p:restoredTop sz="94061" autoAdjust="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990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52412"/>
            <a:ext cx="89249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287A10-3C9F-4D2D-8325-67BB00E31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47625"/>
            <a:ext cx="89630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5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10EF3-D1D0-410F-B8B9-ECD849EE2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481012"/>
            <a:ext cx="89630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1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6CB90-0E5C-477F-B9A7-633098B26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57175"/>
            <a:ext cx="89344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7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4C5127-0416-456C-B588-E0EBB5CD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38112"/>
            <a:ext cx="89630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6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B67AC0-F9EC-4D30-940D-0F11D59A5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14312"/>
            <a:ext cx="89439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2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90DB22-3BB6-4ED4-B43E-21A8CEF8C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28600"/>
            <a:ext cx="89344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E8B99-D337-4308-8C43-99320060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66675"/>
            <a:ext cx="89630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3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DE0FFD-9507-4F59-8DF2-C0DA5256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90562"/>
            <a:ext cx="8953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7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1915F8-7EC8-4350-A153-E1DF9CEC7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09537"/>
            <a:ext cx="89439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57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D77C1-1D55-46E2-AC6C-BCD2AD9BD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38112"/>
            <a:ext cx="89344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EA3DF2-4CE6-4DB7-8BCD-2DA9309D4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762"/>
            <a:ext cx="89535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40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65A2BA-79F2-49EA-A489-F7458FD3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38112"/>
            <a:ext cx="89344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6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F9A932-7FD8-441B-AF2F-D5448502A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52387"/>
            <a:ext cx="90297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97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3003A-D825-4512-9252-64C583C65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438150"/>
            <a:ext cx="89725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36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C10AA7-D40E-4CA0-AE43-24F2E3B7E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52412"/>
            <a:ext cx="89535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96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BF0F1-5578-49C9-90C5-EF85663BB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33362"/>
            <a:ext cx="89439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29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7839B4-D0D3-4A92-9125-E272835F3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80975"/>
            <a:ext cx="89630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0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CE4D3A-3788-4B29-9A4E-1F8005A0D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0012"/>
            <a:ext cx="89535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37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EEE5F-78D3-478E-B9D8-CA8483BF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76200"/>
            <a:ext cx="89535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54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146678-879C-4727-9112-5AFE487D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2862"/>
            <a:ext cx="89344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35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4E119-CF96-4471-9121-E186565AD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42900"/>
            <a:ext cx="89725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9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B64DA-D265-40E5-86D9-9F723C4BB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00037"/>
            <a:ext cx="89344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74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36EB1E-352C-4D96-96EA-E64B5370A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6675"/>
            <a:ext cx="89535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20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4D5690-5E1F-4855-82AB-434B6474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223837"/>
            <a:ext cx="90011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47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B2ADE0-69E1-4577-B4B8-AA41BAF67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66712"/>
            <a:ext cx="89630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79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A08494-A56E-4926-9FF4-88F8C8A9A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4762"/>
            <a:ext cx="89725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50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E85EF8-0E90-43C7-AA12-0FC0D68A8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57187"/>
            <a:ext cx="89439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2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2F4307-2286-44DF-A476-CD32386E2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533400"/>
            <a:ext cx="89630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2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CE4AAD-C6E4-4C64-A127-9D4CC6790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83" y="0"/>
            <a:ext cx="87946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2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3F783-3FA5-42D4-B2A9-E42A8487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19087"/>
            <a:ext cx="89630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93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E9C54-EE44-462B-8FC3-659AF2C0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90512"/>
            <a:ext cx="89344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34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DAD11-5801-4756-9CA5-D3CC84F56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00025"/>
            <a:ext cx="89344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0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B6DD09-B8D5-44B7-B898-9B5AEBD0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19075"/>
            <a:ext cx="89344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36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4948F-9A51-479C-9A15-7C842BEB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66687"/>
            <a:ext cx="89535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02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06297-FE2E-4E3E-B6D4-4FB115EAA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95262"/>
            <a:ext cx="89439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7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B8E7FD-5757-46AA-9250-113C0C53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28600"/>
            <a:ext cx="89630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44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5250"/>
            <a:ext cx="80200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24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76212"/>
            <a:ext cx="89439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60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91981-4337-4096-B98A-6A4D8F534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90487"/>
            <a:ext cx="89535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303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F7011-5A00-4089-A135-034DF3399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2" y="0"/>
            <a:ext cx="87786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365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2387"/>
            <a:ext cx="89154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112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EAAC9-8862-4509-AF2C-9493F5BAB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3337"/>
            <a:ext cx="89439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056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28600"/>
            <a:ext cx="89344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0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01CAC-2708-4BB2-B1A7-E7C1695A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762"/>
            <a:ext cx="89344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50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2B444-8F62-4953-9FE4-660AF3090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76200"/>
            <a:ext cx="89535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04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4BEF22-7945-4635-B759-F56D4C02C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52387"/>
            <a:ext cx="89344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974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166687"/>
            <a:ext cx="62198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215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2FF10-8FF5-46D7-ADBF-D0ECF2FE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8575"/>
            <a:ext cx="89344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445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81BFA-B3CD-4909-944A-37F765738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80962"/>
            <a:ext cx="89249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076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EB1D38-7C2C-4DDA-B010-6BF095A95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9" y="0"/>
            <a:ext cx="88389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60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B39C57-BD1E-4669-9F84-284EE9B73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47675"/>
            <a:ext cx="89439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987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A22172-BDB6-4BF6-9CFB-C75A73A9D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614362"/>
            <a:ext cx="89249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784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94FA5-6D90-4A0D-A50A-7BAF47282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76250"/>
            <a:ext cx="89344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394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B58665-5DC6-46B0-91B1-A6EF92889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52387"/>
            <a:ext cx="89535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B46291-C02A-4BA8-86DB-8B7372671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04775"/>
            <a:ext cx="89439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4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8D28E-2F8E-4D24-ACF3-7FEA3A750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28600"/>
            <a:ext cx="8915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4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98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33162-545B-4C69-BE8D-8105009F3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04775"/>
            <a:ext cx="89249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0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0</Words>
  <Application>Microsoft Office PowerPoint</Application>
  <PresentationFormat>On-screen Show (16:9)</PresentationFormat>
  <Paragraphs>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449</cp:revision>
  <dcterms:created xsi:type="dcterms:W3CDTF">2021-01-31T07:59:41Z</dcterms:created>
  <dcterms:modified xsi:type="dcterms:W3CDTF">2025-12-21T02:23:24Z</dcterms:modified>
</cp:coreProperties>
</file>