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7" r:id="rId2"/>
    <p:sldId id="298" r:id="rId3"/>
    <p:sldId id="299" r:id="rId4"/>
    <p:sldId id="301" r:id="rId5"/>
    <p:sldId id="302" r:id="rId6"/>
    <p:sldId id="303" r:id="rId7"/>
    <p:sldId id="341" r:id="rId8"/>
    <p:sldId id="304" r:id="rId9"/>
    <p:sldId id="339" r:id="rId10"/>
    <p:sldId id="342" r:id="rId11"/>
    <p:sldId id="343" r:id="rId12"/>
    <p:sldId id="306" r:id="rId13"/>
    <p:sldId id="345" r:id="rId14"/>
    <p:sldId id="307" r:id="rId15"/>
    <p:sldId id="311" r:id="rId16"/>
    <p:sldId id="308" r:id="rId17"/>
    <p:sldId id="309" r:id="rId18"/>
    <p:sldId id="310" r:id="rId19"/>
    <p:sldId id="312" r:id="rId20"/>
    <p:sldId id="313" r:id="rId21"/>
    <p:sldId id="346" r:id="rId22"/>
    <p:sldId id="314" r:id="rId23"/>
    <p:sldId id="315" r:id="rId24"/>
    <p:sldId id="317" r:id="rId25"/>
    <p:sldId id="316" r:id="rId26"/>
    <p:sldId id="318" r:id="rId27"/>
    <p:sldId id="319" r:id="rId28"/>
    <p:sldId id="320" r:id="rId29"/>
    <p:sldId id="321" r:id="rId30"/>
    <p:sldId id="322" r:id="rId31"/>
    <p:sldId id="323" r:id="rId32"/>
    <p:sldId id="357" r:id="rId33"/>
    <p:sldId id="340" r:id="rId34"/>
    <p:sldId id="358" r:id="rId35"/>
    <p:sldId id="333" r:id="rId36"/>
    <p:sldId id="332" r:id="rId37"/>
    <p:sldId id="324" r:id="rId38"/>
    <p:sldId id="325" r:id="rId39"/>
    <p:sldId id="347" r:id="rId40"/>
    <p:sldId id="359" r:id="rId41"/>
    <p:sldId id="348" r:id="rId42"/>
    <p:sldId id="326" r:id="rId43"/>
    <p:sldId id="327" r:id="rId44"/>
    <p:sldId id="349" r:id="rId45"/>
    <p:sldId id="350" r:id="rId46"/>
    <p:sldId id="328" r:id="rId47"/>
    <p:sldId id="351" r:id="rId48"/>
    <p:sldId id="329" r:id="rId49"/>
    <p:sldId id="330" r:id="rId50"/>
    <p:sldId id="331" r:id="rId51"/>
    <p:sldId id="334" r:id="rId52"/>
    <p:sldId id="335" r:id="rId53"/>
    <p:sldId id="336" r:id="rId54"/>
    <p:sldId id="356" r:id="rId55"/>
    <p:sldId id="337" r:id="rId56"/>
    <p:sldId id="355" r:id="rId57"/>
    <p:sldId id="338" r:id="rId58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95" autoAdjust="0"/>
    <p:restoredTop sz="94061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57175"/>
            <a:ext cx="89344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5631B-3F2E-4F0C-BD15-C1020716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9075"/>
            <a:ext cx="89439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52C2B-FC05-4457-A9D8-81AA1957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52412"/>
            <a:ext cx="89344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3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92E75-5CA8-4B0D-A23C-5C065FC2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71437"/>
            <a:ext cx="89630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FEAB1-909B-48CD-8766-5F7B5AAE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28612"/>
            <a:ext cx="89820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6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44623D-EE9F-44BF-820C-FD6EAE32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525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0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0" t="6666" r="1649" b="3333"/>
          <a:stretch/>
        </p:blipFill>
        <p:spPr>
          <a:xfrm>
            <a:off x="1371599" y="514350"/>
            <a:ext cx="6172201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13" t="7476" r="456"/>
          <a:stretch/>
        </p:blipFill>
        <p:spPr>
          <a:xfrm>
            <a:off x="1371600" y="2876550"/>
            <a:ext cx="61722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88466A-9D11-4E05-8D5B-6FE45E3DA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2875"/>
            <a:ext cx="89630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2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24259-D1A0-401E-9E1B-0A5298FF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76212"/>
            <a:ext cx="8953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8479B-CA6A-4CEA-A851-36E03AAE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47650"/>
            <a:ext cx="8953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9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C3A3D-525B-4DBA-B9EE-5FD10841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8" y="0"/>
            <a:ext cx="89274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8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52400"/>
            <a:ext cx="89439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031A3-476D-4CC8-820B-DA4EE393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47662"/>
            <a:ext cx="8943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0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2A7F9-C99D-4800-AEF0-C6C09314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8575"/>
            <a:ext cx="89439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3350"/>
            <a:ext cx="8934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284C5-E832-4173-9A65-8D965E52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3825"/>
            <a:ext cx="8934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8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95262"/>
            <a:ext cx="6286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9F6AA-BD3F-4B56-B947-5FD248DF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1437"/>
            <a:ext cx="89344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3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524E8-1808-45CD-B631-1160A116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9" y="0"/>
            <a:ext cx="89204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39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19062"/>
            <a:ext cx="8953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525"/>
            <a:ext cx="89535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9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4287"/>
            <a:ext cx="89439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00050"/>
            <a:ext cx="89630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5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3812"/>
            <a:ext cx="89154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50E7E-59FC-4817-B9A5-3F88DF7F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33437"/>
            <a:ext cx="89439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0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00357-7A6E-4E8B-8B5A-DA53F38B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33400"/>
            <a:ext cx="8953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6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CD874-0741-45C7-8E88-80610079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38137"/>
            <a:ext cx="89630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0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07AB4-D124-43EC-8073-76C0017A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42925"/>
            <a:ext cx="8953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0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49" r="7879"/>
          <a:stretch/>
        </p:blipFill>
        <p:spPr>
          <a:xfrm>
            <a:off x="6172200" y="209550"/>
            <a:ext cx="2743200" cy="275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2" r="1777"/>
          <a:stretch/>
        </p:blipFill>
        <p:spPr>
          <a:xfrm>
            <a:off x="152400" y="209550"/>
            <a:ext cx="571500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6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6"/>
          <a:stretch/>
        </p:blipFill>
        <p:spPr>
          <a:xfrm>
            <a:off x="1366837" y="67541"/>
            <a:ext cx="64103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0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3725B-1A36-4514-B454-A9F59F5E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1" y="0"/>
            <a:ext cx="88321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6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B9841-3312-4413-A7E7-E94B51B1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0487"/>
            <a:ext cx="89154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239981-1652-4FC1-8B03-8B27CC40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09587"/>
            <a:ext cx="8953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52450"/>
            <a:ext cx="6477000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897" y="2800350"/>
            <a:ext cx="137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Constant polynomial</a:t>
            </a:r>
            <a:r>
              <a:rPr lang="en-US" sz="1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50" y="2343150"/>
            <a:ext cx="13716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Degree 0</a:t>
            </a:r>
            <a:endParaRPr lang="en-US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88" y="1703650"/>
            <a:ext cx="13716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72993"/>
            <a:ext cx="11811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543" y="951175"/>
            <a:ext cx="1962150" cy="752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03818" y="57875"/>
            <a:ext cx="13716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Degree 4</a:t>
            </a:r>
            <a:endParaRPr lang="en-US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2136" y="496488"/>
            <a:ext cx="19749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Biquadratic polynomial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5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A0F6F0-5554-48B9-B93E-17B24A36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19100"/>
            <a:ext cx="89344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8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1C4C7-0E2A-4AE2-91CA-56B5F7E3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1" y="0"/>
            <a:ext cx="89464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5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5F95E-61CD-453E-8D2A-61C69471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09575"/>
            <a:ext cx="89344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70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89E89-E726-4D48-89B9-9AFD301D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14350"/>
            <a:ext cx="8934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07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48608-9F7A-46AE-86C8-AF562270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6200"/>
            <a:ext cx="89344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3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0AC8D-C03E-4A80-9229-8B811545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3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40A47-F854-4C33-AD1A-18BC6BB6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1487"/>
            <a:ext cx="89535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1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1E64A-61D5-4E4A-A039-EEB7C663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28600"/>
            <a:ext cx="8953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8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B77A2-7BBB-4062-92A4-DCC4054A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3337"/>
            <a:ext cx="89535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3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6E8D6-F5BF-46C7-8E3D-1B59AABA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5" y="0"/>
            <a:ext cx="88782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52437"/>
            <a:ext cx="89439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9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22368"/>
            <a:ext cx="5086350" cy="273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51" t="1333" r="751" b="5172"/>
          <a:stretch/>
        </p:blipFill>
        <p:spPr>
          <a:xfrm>
            <a:off x="156728" y="60614"/>
            <a:ext cx="6248401" cy="20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06BC7-17FC-4ECC-8136-8411C52E3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8112"/>
            <a:ext cx="89439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5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1147D-073B-40B2-A1E6-B9F25BE5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28587"/>
            <a:ext cx="89630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75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CB670-7AB5-4F72-8C15-BE8EA513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9062"/>
            <a:ext cx="8943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8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1C393-E320-4D35-A916-36AC61FF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00062"/>
            <a:ext cx="8943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48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5B886-40E6-4E45-B175-86E4FDE0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33412"/>
            <a:ext cx="89439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79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8F99A-11C0-4C55-BF6F-4CDA9ED0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57200"/>
            <a:ext cx="89630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5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13894-E402-433E-A4C3-245574916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" y="0"/>
            <a:ext cx="8906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1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A21B7-B629-4F8E-B65D-54E19CC9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95262"/>
            <a:ext cx="89535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5CFBE-E682-420E-A7D1-A1A984F0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23925"/>
            <a:ext cx="8953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1A4BB-7C73-4274-8270-449EFE96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04837"/>
            <a:ext cx="89344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05640-BF5F-493B-8564-A4C1D4CE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28662"/>
            <a:ext cx="8953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0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9</Words>
  <Application>Microsoft Office PowerPoint</Application>
  <PresentationFormat>On-screen Show (16:9)</PresentationFormat>
  <Paragraphs>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385</cp:revision>
  <dcterms:created xsi:type="dcterms:W3CDTF">2021-01-31T07:59:41Z</dcterms:created>
  <dcterms:modified xsi:type="dcterms:W3CDTF">2025-09-25T07:10:56Z</dcterms:modified>
</cp:coreProperties>
</file>