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97" r:id="rId2"/>
    <p:sldId id="256" r:id="rId3"/>
    <p:sldId id="288" r:id="rId4"/>
    <p:sldId id="324" r:id="rId5"/>
    <p:sldId id="325" r:id="rId6"/>
    <p:sldId id="289" r:id="rId7"/>
    <p:sldId id="326" r:id="rId8"/>
    <p:sldId id="298" r:id="rId9"/>
    <p:sldId id="299" r:id="rId10"/>
    <p:sldId id="327" r:id="rId11"/>
    <p:sldId id="328" r:id="rId12"/>
    <p:sldId id="329" r:id="rId13"/>
    <p:sldId id="301" r:id="rId14"/>
    <p:sldId id="302" r:id="rId15"/>
    <p:sldId id="300" r:id="rId16"/>
    <p:sldId id="322" r:id="rId17"/>
    <p:sldId id="303" r:id="rId18"/>
    <p:sldId id="330" r:id="rId19"/>
    <p:sldId id="331" r:id="rId20"/>
    <p:sldId id="332" r:id="rId21"/>
    <p:sldId id="305" r:id="rId22"/>
    <p:sldId id="307" r:id="rId23"/>
    <p:sldId id="306" r:id="rId24"/>
    <p:sldId id="308" r:id="rId25"/>
    <p:sldId id="309" r:id="rId26"/>
    <p:sldId id="310" r:id="rId27"/>
    <p:sldId id="311" r:id="rId28"/>
    <p:sldId id="312" r:id="rId29"/>
    <p:sldId id="333" r:id="rId30"/>
    <p:sldId id="334" r:id="rId31"/>
    <p:sldId id="313" r:id="rId32"/>
    <p:sldId id="335" r:id="rId33"/>
    <p:sldId id="314" r:id="rId34"/>
    <p:sldId id="336" r:id="rId35"/>
    <p:sldId id="337" r:id="rId36"/>
    <p:sldId id="315" r:id="rId37"/>
    <p:sldId id="338" r:id="rId38"/>
    <p:sldId id="316" r:id="rId39"/>
    <p:sldId id="339" r:id="rId40"/>
    <p:sldId id="340" r:id="rId41"/>
    <p:sldId id="317" r:id="rId42"/>
    <p:sldId id="341" r:id="rId43"/>
    <p:sldId id="318" r:id="rId44"/>
    <p:sldId id="319" r:id="rId45"/>
    <p:sldId id="320" r:id="rId46"/>
    <p:sldId id="323" r:id="rId47"/>
    <p:sldId id="321" r:id="rId48"/>
    <p:sldId id="342" r:id="rId49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495" autoAdjust="0"/>
    <p:restoredTop sz="94162" autoAdjust="0"/>
  </p:normalViewPr>
  <p:slideViewPr>
    <p:cSldViewPr>
      <p:cViewPr varScale="1">
        <p:scale>
          <a:sx n="96" d="100"/>
          <a:sy n="96" d="100"/>
        </p:scale>
        <p:origin x="1014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8/16/2025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990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80962"/>
            <a:ext cx="89058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8C886A-4555-451B-BBF1-116EA30FE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500062"/>
            <a:ext cx="8972550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39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95C961-9673-415F-8255-E4CC08F56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" y="457200"/>
            <a:ext cx="900112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82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11284A-874C-4499-97F9-B1D12A6B8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742950"/>
            <a:ext cx="70389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37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85725"/>
            <a:ext cx="893445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588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338137"/>
            <a:ext cx="69246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71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E17404-9379-47D1-BD32-91255EEAD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628650"/>
            <a:ext cx="89630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0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858484-1E10-4342-B00E-A80B26AA38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600075"/>
            <a:ext cx="896302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280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0E0A8F-9433-456D-964C-14A4C6B200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6" b="1296"/>
          <a:stretch/>
        </p:blipFill>
        <p:spPr>
          <a:xfrm>
            <a:off x="237025" y="66675"/>
            <a:ext cx="8669949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46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368AD3-7F07-4970-92B7-EEFC25308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38112"/>
            <a:ext cx="89916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442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C8D1D-0FD7-4222-9F45-76B077B26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80962"/>
            <a:ext cx="896302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34ED4D-1EDF-474A-96BB-B003174DD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52387"/>
            <a:ext cx="89630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65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7C6D82-4E14-4507-843C-751A8D7BB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481012"/>
            <a:ext cx="89630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40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C5A7FE-890D-40B4-8A4B-3636BF70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85737"/>
            <a:ext cx="89916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07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942975"/>
            <a:ext cx="774382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1780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2491D5-7A43-449D-B0B2-C11119691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59" y="0"/>
            <a:ext cx="890148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75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"/>
            <a:ext cx="7781925" cy="3257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12773"/>
            <a:ext cx="78009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995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012" y="61912"/>
            <a:ext cx="665797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213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376237"/>
            <a:ext cx="65913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580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204787"/>
            <a:ext cx="645795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7974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068268-0727-4547-B232-8CC325BD6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14312"/>
            <a:ext cx="8963025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26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B4F9B0-DD4F-4C1F-A6C1-3C1F2A3F9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23837"/>
            <a:ext cx="894397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771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D246F0-A3E5-4014-8E67-17AAE7561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0"/>
            <a:ext cx="89725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9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E8E3C4-5765-4AEC-89B7-BDFB93DD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92" y="0"/>
            <a:ext cx="88756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28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A02FF1-D844-4510-9054-5391997E6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23825"/>
            <a:ext cx="895350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5324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22A2C0-D55C-44E6-97AD-AEC7C2A86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33350"/>
            <a:ext cx="89439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1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28ACF7-A5EF-4A3B-8AD6-458BE48AC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385762"/>
            <a:ext cx="89820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250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C4B95C-F1F2-4469-9C98-F497944D4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7" y="0"/>
            <a:ext cx="89559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199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155270-CA71-460D-A451-8CC993906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25" y="0"/>
            <a:ext cx="89369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91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9BA94F-E7D9-4C03-AD81-D73943D18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4762"/>
            <a:ext cx="89630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22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874242-C428-442B-8B4B-B5DBE894D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4287"/>
            <a:ext cx="89630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113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834497-E8F9-4CA4-8320-B23A89BAB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09550"/>
            <a:ext cx="89630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97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D5A67C-EDCD-4723-89C1-3FE41ECAA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83" y="0"/>
            <a:ext cx="89040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09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1B40BB-1AB7-4221-8597-FC7D0DC21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96" y="0"/>
            <a:ext cx="883360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85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09D203-6F53-4D6A-AA90-83DE84364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90575"/>
            <a:ext cx="89916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335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771DE0-8576-416B-B808-13F175019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48"/>
            <a:ext cx="9144000" cy="461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717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1602E0-C018-4373-9F9E-1F7C2A926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2557"/>
            <a:ext cx="9144000" cy="429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99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1F243B-5775-497C-85D2-196D2EC1E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34"/>
            <a:ext cx="9144000" cy="44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281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F7B907-C702-45DB-A54C-86A0AA48E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90487"/>
            <a:ext cx="893445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19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7150"/>
            <a:ext cx="7753350" cy="4191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4324350"/>
            <a:ext cx="35528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62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00B2D-A911-42F7-9B49-0F5B1F9CC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404812"/>
            <a:ext cx="896302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327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FBFEC9-0A31-4BEE-AA82-8A8FC5355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66750"/>
            <a:ext cx="89916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300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57CD42-174B-4B75-834D-AC7DC488A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95275"/>
            <a:ext cx="894397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8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D6E0A6-2E4C-4092-A956-1983668A8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342900"/>
            <a:ext cx="897255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59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419808-62F4-4779-8BEB-9CE8570AC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6687"/>
            <a:ext cx="89916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4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AA3EDB-FC89-43CC-9FE3-E5E6DBCE3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681037"/>
            <a:ext cx="89725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4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CFC6A2-8672-486D-8648-455BA91614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12"/>
          <a:stretch/>
        </p:blipFill>
        <p:spPr>
          <a:xfrm>
            <a:off x="76200" y="57150"/>
            <a:ext cx="8991599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2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E7B460-DF6C-4951-881F-A104C575D0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309562"/>
            <a:ext cx="898207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48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0</Words>
  <Application>Microsoft Office PowerPoint</Application>
  <PresentationFormat>On-screen Show (16:9)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348</cp:revision>
  <dcterms:created xsi:type="dcterms:W3CDTF">2021-01-31T07:59:41Z</dcterms:created>
  <dcterms:modified xsi:type="dcterms:W3CDTF">2025-08-16T04:27:31Z</dcterms:modified>
</cp:coreProperties>
</file>