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7" r:id="rId2"/>
    <p:sldId id="334" r:id="rId3"/>
    <p:sldId id="256" r:id="rId4"/>
    <p:sldId id="287" r:id="rId5"/>
    <p:sldId id="298" r:id="rId6"/>
    <p:sldId id="288" r:id="rId7"/>
    <p:sldId id="289" r:id="rId8"/>
    <p:sldId id="300" r:id="rId9"/>
    <p:sldId id="301" r:id="rId10"/>
    <p:sldId id="302" r:id="rId11"/>
    <p:sldId id="335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36" r:id="rId23"/>
    <p:sldId id="313" r:id="rId24"/>
    <p:sldId id="314" r:id="rId25"/>
    <p:sldId id="315" r:id="rId26"/>
    <p:sldId id="316" r:id="rId27"/>
    <p:sldId id="337" r:id="rId28"/>
    <p:sldId id="317" r:id="rId29"/>
    <p:sldId id="318" r:id="rId30"/>
    <p:sldId id="319" r:id="rId31"/>
    <p:sldId id="338" r:id="rId32"/>
    <p:sldId id="340" r:id="rId33"/>
    <p:sldId id="321" r:id="rId34"/>
    <p:sldId id="322" r:id="rId35"/>
    <p:sldId id="333" r:id="rId36"/>
    <p:sldId id="328" r:id="rId37"/>
    <p:sldId id="329" r:id="rId38"/>
    <p:sldId id="330" r:id="rId39"/>
    <p:sldId id="331" r:id="rId40"/>
    <p:sldId id="327" r:id="rId41"/>
  </p:sldIdLst>
  <p:sldSz cx="9144000" cy="5143500" type="screen16x9"/>
  <p:notesSz cx="9144000" cy="6858000"/>
  <p:defaultTextStyle>
    <a:defPPr>
      <a:defRPr lang="en-US"/>
    </a:defPPr>
    <a:lvl1pPr marL="0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8542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70859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56288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4171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27147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1257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698006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083435" algn="l" defTabSz="770859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162" autoAdjust="0"/>
  </p:normalViewPr>
  <p:slideViewPr>
    <p:cSldViewPr>
      <p:cViewPr varScale="1">
        <p:scale>
          <a:sx n="96" d="100"/>
          <a:sy n="96" d="100"/>
        </p:scale>
        <p:origin x="63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E90B8-157C-4D94-8528-C80A4E43BA9C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3EBAF-4E3C-43D6-93B3-64C28DA3E4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9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5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56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4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2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1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98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83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1" y="205981"/>
            <a:ext cx="2228850" cy="43886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05981"/>
            <a:ext cx="6534150" cy="43886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80"/>
            <a:ext cx="7772400" cy="1021557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708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5628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54171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927147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31257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69800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308343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00151"/>
            <a:ext cx="43815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8"/>
            <a:ext cx="4041776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5429" indent="0">
              <a:buNone/>
              <a:defRPr sz="1700" b="1"/>
            </a:lvl2pPr>
            <a:lvl3pPr marL="770859" indent="0">
              <a:buNone/>
              <a:defRPr sz="1600" b="1"/>
            </a:lvl3pPr>
            <a:lvl4pPr marL="1156288" indent="0">
              <a:buNone/>
              <a:defRPr sz="1300" b="1"/>
            </a:lvl4pPr>
            <a:lvl5pPr marL="1541717" indent="0">
              <a:buNone/>
              <a:defRPr sz="1300" b="1"/>
            </a:lvl5pPr>
            <a:lvl6pPr marL="1927147" indent="0">
              <a:buNone/>
              <a:defRPr sz="1300" b="1"/>
            </a:lvl6pPr>
            <a:lvl7pPr marL="2312576" indent="0">
              <a:buNone/>
              <a:defRPr sz="1300" b="1"/>
            </a:lvl7pPr>
            <a:lvl8pPr marL="2698006" indent="0">
              <a:buNone/>
              <a:defRPr sz="1300" b="1"/>
            </a:lvl8pPr>
            <a:lvl9pPr marL="3083435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8"/>
            <a:ext cx="4041776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90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30"/>
            <a:ext cx="3008313" cy="3518297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5429" indent="0">
              <a:buNone/>
              <a:defRPr sz="2400"/>
            </a:lvl2pPr>
            <a:lvl3pPr marL="770859" indent="0">
              <a:buNone/>
              <a:defRPr sz="2000"/>
            </a:lvl3pPr>
            <a:lvl4pPr marL="1156288" indent="0">
              <a:buNone/>
              <a:defRPr sz="1700"/>
            </a:lvl4pPr>
            <a:lvl5pPr marL="1541717" indent="0">
              <a:buNone/>
              <a:defRPr sz="1700"/>
            </a:lvl5pPr>
            <a:lvl6pPr marL="1927147" indent="0">
              <a:buNone/>
              <a:defRPr sz="1700"/>
            </a:lvl6pPr>
            <a:lvl7pPr marL="2312576" indent="0">
              <a:buNone/>
              <a:defRPr sz="1700"/>
            </a:lvl7pPr>
            <a:lvl8pPr marL="2698006" indent="0">
              <a:buNone/>
              <a:defRPr sz="1700"/>
            </a:lvl8pPr>
            <a:lvl9pPr marL="3083435" indent="0">
              <a:buNone/>
              <a:defRPr sz="1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6"/>
          </a:xfrm>
        </p:spPr>
        <p:txBody>
          <a:bodyPr/>
          <a:lstStyle>
            <a:lvl1pPr marL="0" indent="0">
              <a:buNone/>
              <a:defRPr sz="1100"/>
            </a:lvl1pPr>
            <a:lvl2pPr marL="385429" indent="0">
              <a:buNone/>
              <a:defRPr sz="1000"/>
            </a:lvl2pPr>
            <a:lvl3pPr marL="770859" indent="0">
              <a:buNone/>
              <a:defRPr sz="900"/>
            </a:lvl3pPr>
            <a:lvl4pPr marL="1156288" indent="0">
              <a:buNone/>
              <a:defRPr sz="800"/>
            </a:lvl4pPr>
            <a:lvl5pPr marL="1541717" indent="0">
              <a:buNone/>
              <a:defRPr sz="800"/>
            </a:lvl5pPr>
            <a:lvl6pPr marL="1927147" indent="0">
              <a:buNone/>
              <a:defRPr sz="800"/>
            </a:lvl6pPr>
            <a:lvl7pPr marL="2312576" indent="0">
              <a:buNone/>
              <a:defRPr sz="800"/>
            </a:lvl7pPr>
            <a:lvl8pPr marL="2698006" indent="0">
              <a:buNone/>
              <a:defRPr sz="800"/>
            </a:lvl8pPr>
            <a:lvl9pPr marL="308343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086" tIns="38543" rIns="77086" bIns="385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086" tIns="38543" rIns="77086" bIns="385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04836-8635-44C6-9E1C-64C3723DF6F9}" type="datetimeFigureOut">
              <a:rPr lang="en-US" smtClean="0"/>
              <a:pPr/>
              <a:t>6/27/2025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5"/>
          </a:xfrm>
          <a:prstGeom prst="rect">
            <a:avLst/>
          </a:prstGeom>
        </p:spPr>
        <p:txBody>
          <a:bodyPr vert="horz" lIns="77086" tIns="38543" rIns="77086" bIns="3854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9E58F-8FB6-4686-A160-EA133F6DF63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0859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9072" indent="-289072" algn="l" defTabSz="770859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6323" indent="-240893" algn="l" defTabSz="770859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63573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9002" indent="-192714" algn="l" defTabSz="770859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432" indent="-192714" algn="l" defTabSz="770859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19861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0529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90720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76149" indent="-192714" algn="l" defTabSz="770859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8542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0859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56288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171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27147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257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98006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3435" algn="l" defTabSz="77085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9909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425FD8-7B13-4E2F-B726-99F54E110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542925"/>
            <a:ext cx="89439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2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357187"/>
            <a:ext cx="893445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076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7F7424-821C-4E96-9ED0-5B3BA4ECD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28625"/>
            <a:ext cx="8943975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209550"/>
            <a:ext cx="6829425" cy="4181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4476750"/>
            <a:ext cx="37473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N, W, I, Q, R all these sets are infinite sets. </a:t>
            </a:r>
          </a:p>
        </p:txBody>
      </p:sp>
    </p:spTree>
    <p:extLst>
      <p:ext uri="{BB962C8B-B14F-4D97-AF65-F5344CB8AC3E}">
        <p14:creationId xmlns:p14="http://schemas.microsoft.com/office/powerpoint/2010/main" val="4188208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142875"/>
            <a:ext cx="6896100" cy="485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9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D4736-BEC0-4841-9164-230968DD9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90487"/>
            <a:ext cx="89439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95CABE-568F-4ED3-9487-B475A4388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" y="566737"/>
            <a:ext cx="8934450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287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65C122-7DB7-4033-88A6-CC5D74F33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0"/>
            <a:ext cx="895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54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9F67CC-3065-497D-AE91-6A6D0B9F39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00012"/>
            <a:ext cx="89535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73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F55097-3A4A-4605-9A05-2DD0CEC65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2" y="0"/>
            <a:ext cx="89179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69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7150"/>
            <a:ext cx="7781925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872" t="4052" r="2234" b="5692"/>
          <a:stretch/>
        </p:blipFill>
        <p:spPr>
          <a:xfrm>
            <a:off x="1046479" y="2719070"/>
            <a:ext cx="7264401" cy="23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328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AC3F29-4423-487C-BAEE-56361E3B3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23850"/>
            <a:ext cx="894397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95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E40029-A3B9-4FDE-8D59-6015E8F42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285750"/>
            <a:ext cx="89535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21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855" y="209550"/>
            <a:ext cx="6810375" cy="2352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755" y="3028950"/>
            <a:ext cx="6848475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371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2CBE6-5F77-41B3-AE58-671332D5387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"/>
          <a:stretch/>
        </p:blipFill>
        <p:spPr bwMode="auto">
          <a:xfrm>
            <a:off x="1100138" y="47625"/>
            <a:ext cx="6943725" cy="50482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36908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04F9C3-F0A5-4B42-AB06-EDC922309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85737"/>
            <a:ext cx="8963025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77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8DD278-2975-4CBF-AD78-E857D0D15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581025"/>
            <a:ext cx="892492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95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749A62-11D3-42B0-B2FE-1E9807A12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338137"/>
            <a:ext cx="8943975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2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A34435-3C49-480A-97ED-D6E6B1D13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57162"/>
            <a:ext cx="89535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2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F718799-E21A-4615-95AE-225C42DEB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662112"/>
            <a:ext cx="89630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6526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A52FA7-88AE-46A9-B137-A99B7E8BA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2862"/>
            <a:ext cx="89439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80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922AF8-CF63-4572-9D65-4AF7AE5A2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366712"/>
            <a:ext cx="89535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692" y="66675"/>
            <a:ext cx="6562725" cy="5010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D1A3D7D-73DA-49F8-B3EB-277C85334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83" y="66675"/>
            <a:ext cx="1847850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650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41E55-EB84-438D-A464-120704DF0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1409700"/>
            <a:ext cx="89820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06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3DF021-A7C6-4144-8581-28B30FEF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30" y="0"/>
            <a:ext cx="84353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069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C6B4A7-38B3-4305-A34B-642C11A74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85725"/>
            <a:ext cx="89535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48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1910"/>
            <a:ext cx="6210300" cy="3038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0" y="3187065"/>
            <a:ext cx="620077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41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612" y="414337"/>
            <a:ext cx="696277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0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158FE7-898A-49BD-AEB0-C3B43D561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00025"/>
            <a:ext cx="894397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501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87E07F-54BC-4774-8739-08643AAF3B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938212"/>
            <a:ext cx="8943975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91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669281-4B8B-4B1D-B49F-2BF7539E4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147637"/>
            <a:ext cx="894397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58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D6B075-53F4-449D-A556-08EB3B9D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228600"/>
            <a:ext cx="8943975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38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26831C-C96A-422C-865D-1152E653A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75" y="0"/>
            <a:ext cx="882684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61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5750"/>
            <a:ext cx="792479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09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407B07-D977-46C1-AB78-EC910611F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157162"/>
            <a:ext cx="89630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1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4995"/>
            <a:ext cx="7848599" cy="4343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6E0228-5546-45F5-B2C4-820F3E381E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1325" y="4508016"/>
            <a:ext cx="21240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35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3850"/>
            <a:ext cx="830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1B8CB1B-7961-43FA-953C-1E67BEC78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" y="390525"/>
            <a:ext cx="897255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948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86301A-896E-4A21-9EB3-4F8C44687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66687"/>
            <a:ext cx="8953500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5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12B09F-F172-4D45-863D-7A1A9D4CB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" y="381000"/>
            <a:ext cx="898207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44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</TotalTime>
  <Words>16</Words>
  <Application>Microsoft Office PowerPoint</Application>
  <PresentationFormat>On-screen Show (16:9)</PresentationFormat>
  <Paragraphs>1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371</cp:revision>
  <dcterms:created xsi:type="dcterms:W3CDTF">2021-01-31T07:59:41Z</dcterms:created>
  <dcterms:modified xsi:type="dcterms:W3CDTF">2025-06-27T12:37:16Z</dcterms:modified>
</cp:coreProperties>
</file>