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96" d="100"/>
          <a:sy n="96" d="100"/>
        </p:scale>
        <p:origin x="63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4A2F31-F7D3-4634-A65A-33219D0A0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47662"/>
            <a:ext cx="89439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3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06EEB-292A-4879-BAAA-2B022CFD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23837"/>
            <a:ext cx="89725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9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E770E-90C8-4775-990B-80571F714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62012"/>
            <a:ext cx="89535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D911CA-448B-4BCA-8F77-09B3CEE4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52425"/>
            <a:ext cx="89630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0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75DB0-31B7-46D9-B558-2CFA969D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81087"/>
            <a:ext cx="8953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2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70A10-F830-4A02-876E-88A11C76E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747712"/>
            <a:ext cx="8982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6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F3337F-DD2D-4E4B-953A-5AFD0607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47662"/>
            <a:ext cx="8953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4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ACAAED-F095-4099-9D21-80DBC3C1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57162"/>
            <a:ext cx="89725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BAED0F-5721-4BAA-A5B7-776A8F63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143000"/>
            <a:ext cx="8943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9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7EE51-6E59-4425-B3C8-D318EB25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85775"/>
            <a:ext cx="89630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E62F35-2257-4E41-9511-6B4D80AC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733425"/>
            <a:ext cx="89725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9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A5677-3C14-4E81-8FEB-ED6AA6191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700087"/>
            <a:ext cx="89630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3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9BCAF-05A0-4DB9-8330-40BBFEA7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19075"/>
            <a:ext cx="89535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6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0A478-7B75-41C1-BD59-3E1942A0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14375"/>
            <a:ext cx="8991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9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A5A8B-0A96-4960-9178-0E3FFD66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0025"/>
            <a:ext cx="89535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919B0-4B7F-4813-99C2-5D2728AAA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0"/>
            <a:ext cx="9001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5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5F629-155A-4A38-8E2B-416FEFCB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85750"/>
            <a:ext cx="8963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77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0</Words>
  <Application>Microsoft Office PowerPoint</Application>
  <PresentationFormat>On-screen Show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159</cp:revision>
  <dcterms:created xsi:type="dcterms:W3CDTF">2021-01-31T07:59:41Z</dcterms:created>
  <dcterms:modified xsi:type="dcterms:W3CDTF">2025-07-10T09:18:39Z</dcterms:modified>
</cp:coreProperties>
</file>