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4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9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D63F-4149-4D3B-8F38-112A1C4F740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5E43-53AD-4F08-97D9-FD805A63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2" y="99514"/>
            <a:ext cx="11787330" cy="64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2" y="118067"/>
            <a:ext cx="11741838" cy="65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5" y="138396"/>
            <a:ext cx="11879512" cy="65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9" y="226254"/>
            <a:ext cx="11712623" cy="55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9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51" y="258311"/>
            <a:ext cx="11626187" cy="62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6" y="249570"/>
            <a:ext cx="11754134" cy="63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3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wner\Desktop\2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6" y="228030"/>
            <a:ext cx="11304399" cy="640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77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8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11</cp:revision>
  <dcterms:created xsi:type="dcterms:W3CDTF">2021-12-01T08:27:55Z</dcterms:created>
  <dcterms:modified xsi:type="dcterms:W3CDTF">2021-12-04T11:25:10Z</dcterms:modified>
</cp:coreProperties>
</file>