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73" r:id="rId28"/>
    <p:sldId id="274" r:id="rId29"/>
    <p:sldId id="275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2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image" Target="../media/image21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image" Target="../media/image2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FD7594-6896-4849-A23F-F573E7F8BCE0}" type="doc">
      <dgm:prSet loTypeId="urn:microsoft.com/office/officeart/2005/8/layout/hList7" loCatId="list" qsTypeId="urn:microsoft.com/office/officeart/2005/8/quickstyle/simple1" qsCatId="simple" csTypeId="urn:microsoft.com/office/officeart/2005/8/colors/colorful1" csCatId="colorful" phldr="1"/>
      <dgm:spPr/>
    </dgm:pt>
    <dgm:pt modelId="{FE5C4469-CC9D-4D4B-ABAC-BC481A328C24}">
      <dgm:prSet phldrT="[Text]" custT="1"/>
      <dgm:spPr/>
      <dgm:t>
        <a:bodyPr/>
        <a:lstStyle/>
        <a:p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cancer disease</a:t>
          </a:r>
        </a:p>
        <a:p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628F3AA-D071-4B54-A619-E45C98F9E267}" type="parTrans" cxnId="{929CF2CD-C507-431D-B65B-C45EDDD08DF9}">
      <dgm:prSet/>
      <dgm:spPr/>
      <dgm:t>
        <a:bodyPr/>
        <a:lstStyle/>
        <a:p>
          <a:endParaRPr lang="en-US"/>
        </a:p>
      </dgm:t>
    </dgm:pt>
    <dgm:pt modelId="{06DC9CCF-6220-4111-B448-1189A317EAF0}" type="sibTrans" cxnId="{929CF2CD-C507-431D-B65B-C45EDDD08DF9}">
      <dgm:prSet/>
      <dgm:spPr/>
      <dgm:t>
        <a:bodyPr/>
        <a:lstStyle/>
        <a:p>
          <a:endParaRPr lang="en-US"/>
        </a:p>
      </dgm:t>
    </dgm:pt>
    <dgm:pt modelId="{CFC173C6-731A-4049-B597-0F09C62D3F6F}">
      <dgm:prSet phldrT="[Text]" custT="1"/>
      <dgm:spPr/>
      <dgm:t>
        <a:bodyPr/>
        <a:lstStyle/>
        <a:p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Diabetes disease</a:t>
          </a:r>
        </a:p>
      </dgm:t>
    </dgm:pt>
    <dgm:pt modelId="{3B9A99AD-3078-4428-9357-653812BF6B59}" type="parTrans" cxnId="{98AFE1A6-6715-4A74-B45A-C1068EBBB5D0}">
      <dgm:prSet/>
      <dgm:spPr/>
      <dgm:t>
        <a:bodyPr/>
        <a:lstStyle/>
        <a:p>
          <a:endParaRPr lang="en-US"/>
        </a:p>
      </dgm:t>
    </dgm:pt>
    <dgm:pt modelId="{2F67503B-A37E-4548-B1F6-30924E98DD0D}" type="sibTrans" cxnId="{98AFE1A6-6715-4A74-B45A-C1068EBBB5D0}">
      <dgm:prSet/>
      <dgm:spPr/>
      <dgm:t>
        <a:bodyPr/>
        <a:lstStyle/>
        <a:p>
          <a:endParaRPr lang="en-US"/>
        </a:p>
      </dgm:t>
    </dgm:pt>
    <dgm:pt modelId="{DF98D44D-8837-43B6-85F2-0389C7BE82DD}">
      <dgm:prSet phldrT="[Text]" custT="1"/>
      <dgm:spPr/>
      <dgm:t>
        <a:bodyPr/>
        <a:lstStyle/>
        <a:p>
          <a:r>
            <a:rPr lang="en-US" sz="3200" dirty="0">
              <a:latin typeface="Times New Roman" panose="02020603050405020304" pitchFamily="18" charset="0"/>
              <a:cs typeface="Times New Roman" panose="02020603050405020304" pitchFamily="18" charset="0"/>
            </a:rPr>
            <a:t>Heart disease</a:t>
          </a:r>
        </a:p>
      </dgm:t>
    </dgm:pt>
    <dgm:pt modelId="{A96075A9-494B-489D-BE05-17571563B627}" type="parTrans" cxnId="{9CECFF61-6A61-4E5F-8AF9-4CA11CA6D913}">
      <dgm:prSet/>
      <dgm:spPr/>
      <dgm:t>
        <a:bodyPr/>
        <a:lstStyle/>
        <a:p>
          <a:endParaRPr lang="en-US"/>
        </a:p>
      </dgm:t>
    </dgm:pt>
    <dgm:pt modelId="{FC5CC7AE-1333-4BBC-9342-692080626088}" type="sibTrans" cxnId="{9CECFF61-6A61-4E5F-8AF9-4CA11CA6D913}">
      <dgm:prSet/>
      <dgm:spPr/>
      <dgm:t>
        <a:bodyPr/>
        <a:lstStyle/>
        <a:p>
          <a:endParaRPr lang="en-US"/>
        </a:p>
      </dgm:t>
    </dgm:pt>
    <dgm:pt modelId="{A211F387-706B-4160-A08E-2679CDA08B8B}" type="pres">
      <dgm:prSet presAssocID="{1AFD7594-6896-4849-A23F-F573E7F8BCE0}" presName="Name0" presStyleCnt="0">
        <dgm:presLayoutVars>
          <dgm:dir/>
          <dgm:resizeHandles val="exact"/>
        </dgm:presLayoutVars>
      </dgm:prSet>
      <dgm:spPr/>
    </dgm:pt>
    <dgm:pt modelId="{EE783912-4BFA-4FA0-A54C-1AFE43AE95D2}" type="pres">
      <dgm:prSet presAssocID="{1AFD7594-6896-4849-A23F-F573E7F8BCE0}" presName="fgShape" presStyleLbl="fgShp" presStyleIdx="0" presStyleCnt="1"/>
      <dgm:spPr>
        <a:prstGeom prst="leftRightArrow">
          <a:avLst/>
        </a:prstGeom>
      </dgm:spPr>
    </dgm:pt>
    <dgm:pt modelId="{198378B8-C812-4B81-9F2E-5779A10D241A}" type="pres">
      <dgm:prSet presAssocID="{1AFD7594-6896-4849-A23F-F573E7F8BCE0}" presName="linComp" presStyleCnt="0"/>
      <dgm:spPr/>
    </dgm:pt>
    <dgm:pt modelId="{3C41F146-802B-48B2-A646-2EF8E1E123E3}" type="pres">
      <dgm:prSet presAssocID="{FE5C4469-CC9D-4D4B-ABAC-BC481A328C24}" presName="compNode" presStyleCnt="0"/>
      <dgm:spPr/>
    </dgm:pt>
    <dgm:pt modelId="{8F344982-FE1D-47A0-9EF0-7601AB9DB465}" type="pres">
      <dgm:prSet presAssocID="{FE5C4469-CC9D-4D4B-ABAC-BC481A328C24}" presName="bkgdShape" presStyleLbl="node1" presStyleIdx="0" presStyleCnt="3" custLinFactNeighborX="750" custLinFactNeighborY="-221"/>
      <dgm:spPr/>
    </dgm:pt>
    <dgm:pt modelId="{3DAB17B8-2C2C-44C0-A141-DCD8211D39BF}" type="pres">
      <dgm:prSet presAssocID="{FE5C4469-CC9D-4D4B-ABAC-BC481A328C24}" presName="nodeTx" presStyleLbl="node1" presStyleIdx="0" presStyleCnt="3">
        <dgm:presLayoutVars>
          <dgm:bulletEnabled val="1"/>
        </dgm:presLayoutVars>
      </dgm:prSet>
      <dgm:spPr/>
    </dgm:pt>
    <dgm:pt modelId="{1441054F-6624-4413-AD81-4C475C270775}" type="pres">
      <dgm:prSet presAssocID="{FE5C4469-CC9D-4D4B-ABAC-BC481A328C24}" presName="invisiNode" presStyleLbl="node1" presStyleIdx="0" presStyleCnt="3"/>
      <dgm:spPr/>
    </dgm:pt>
    <dgm:pt modelId="{2888FE09-CC17-4F23-BE8D-ABDDCA240535}" type="pres">
      <dgm:prSet presAssocID="{FE5C4469-CC9D-4D4B-ABAC-BC481A328C24}" presName="imagNode" presStyleLbl="fgImgPlace1" presStyleIdx="0" presStyleCnt="3" custScaleX="99826" custScaleY="88306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09EAC649-CD28-4FC2-88DA-2795748C1998}" type="pres">
      <dgm:prSet presAssocID="{06DC9CCF-6220-4111-B448-1189A317EAF0}" presName="sibTrans" presStyleLbl="sibTrans2D1" presStyleIdx="0" presStyleCnt="0"/>
      <dgm:spPr/>
    </dgm:pt>
    <dgm:pt modelId="{9FC69D78-18BD-492E-8075-61059DBA19B4}" type="pres">
      <dgm:prSet presAssocID="{CFC173C6-731A-4049-B597-0F09C62D3F6F}" presName="compNode" presStyleCnt="0"/>
      <dgm:spPr/>
    </dgm:pt>
    <dgm:pt modelId="{A0CCB390-7ABD-49E6-80EA-987F4B8ABA61}" type="pres">
      <dgm:prSet presAssocID="{CFC173C6-731A-4049-B597-0F09C62D3F6F}" presName="bkgdShape" presStyleLbl="node1" presStyleIdx="1" presStyleCnt="3"/>
      <dgm:spPr/>
    </dgm:pt>
    <dgm:pt modelId="{CAC399DA-80E1-456E-A8DE-2EE8BD803CDE}" type="pres">
      <dgm:prSet presAssocID="{CFC173C6-731A-4049-B597-0F09C62D3F6F}" presName="nodeTx" presStyleLbl="node1" presStyleIdx="1" presStyleCnt="3">
        <dgm:presLayoutVars>
          <dgm:bulletEnabled val="1"/>
        </dgm:presLayoutVars>
      </dgm:prSet>
      <dgm:spPr/>
    </dgm:pt>
    <dgm:pt modelId="{F2B9ED8D-90F8-4B2A-B778-A75A5A8D1055}" type="pres">
      <dgm:prSet presAssocID="{CFC173C6-731A-4049-B597-0F09C62D3F6F}" presName="invisiNode" presStyleLbl="node1" presStyleIdx="1" presStyleCnt="3"/>
      <dgm:spPr/>
    </dgm:pt>
    <dgm:pt modelId="{A389A5F5-AE9D-4039-A0EA-9D2F48253F0D}" type="pres">
      <dgm:prSet presAssocID="{CFC173C6-731A-4049-B597-0F09C62D3F6F}" presName="imagNode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A54506F5-3FE9-4F70-9B83-029E5FF5F399}" type="pres">
      <dgm:prSet presAssocID="{2F67503B-A37E-4548-B1F6-30924E98DD0D}" presName="sibTrans" presStyleLbl="sibTrans2D1" presStyleIdx="0" presStyleCnt="0"/>
      <dgm:spPr/>
    </dgm:pt>
    <dgm:pt modelId="{CBC3DA57-EE26-494A-960E-E5F124F1EB58}" type="pres">
      <dgm:prSet presAssocID="{DF98D44D-8837-43B6-85F2-0389C7BE82DD}" presName="compNode" presStyleCnt="0"/>
      <dgm:spPr/>
    </dgm:pt>
    <dgm:pt modelId="{A80B013B-AC6A-48A2-8E92-3FFBFF23C534}" type="pres">
      <dgm:prSet presAssocID="{DF98D44D-8837-43B6-85F2-0389C7BE82DD}" presName="bkgdShape" presStyleLbl="node1" presStyleIdx="2" presStyleCnt="3" custLinFactNeighborX="64" custLinFactNeighborY="2870"/>
      <dgm:spPr/>
    </dgm:pt>
    <dgm:pt modelId="{3B24E3E8-B8B2-49A3-92F8-3996C973C878}" type="pres">
      <dgm:prSet presAssocID="{DF98D44D-8837-43B6-85F2-0389C7BE82DD}" presName="nodeTx" presStyleLbl="node1" presStyleIdx="2" presStyleCnt="3">
        <dgm:presLayoutVars>
          <dgm:bulletEnabled val="1"/>
        </dgm:presLayoutVars>
      </dgm:prSet>
      <dgm:spPr/>
    </dgm:pt>
    <dgm:pt modelId="{51738637-75CC-467C-870B-0F492F8B6C17}" type="pres">
      <dgm:prSet presAssocID="{DF98D44D-8837-43B6-85F2-0389C7BE82DD}" presName="invisiNode" presStyleLbl="node1" presStyleIdx="2" presStyleCnt="3"/>
      <dgm:spPr/>
    </dgm:pt>
    <dgm:pt modelId="{60884474-FD7B-4E7D-9F85-5A1DCCC530C6}" type="pres">
      <dgm:prSet presAssocID="{DF98D44D-8837-43B6-85F2-0389C7BE82DD}" presName="imagNode" presStyleLbl="fg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</dgm:ptLst>
  <dgm:cxnLst>
    <dgm:cxn modelId="{0FC45C0B-5A6A-4094-888E-573D4C0932B5}" type="presOf" srcId="{FE5C4469-CC9D-4D4B-ABAC-BC481A328C24}" destId="{8F344982-FE1D-47A0-9EF0-7601AB9DB465}" srcOrd="0" destOrd="0" presId="urn:microsoft.com/office/officeart/2005/8/layout/hList7"/>
    <dgm:cxn modelId="{5AC8680F-EE65-46E7-B392-59B4DAA2DE3E}" type="presOf" srcId="{CFC173C6-731A-4049-B597-0F09C62D3F6F}" destId="{CAC399DA-80E1-456E-A8DE-2EE8BD803CDE}" srcOrd="1" destOrd="0" presId="urn:microsoft.com/office/officeart/2005/8/layout/hList7"/>
    <dgm:cxn modelId="{BBFE9D0F-C9A7-4AED-8F96-58450AA6A351}" type="presOf" srcId="{06DC9CCF-6220-4111-B448-1189A317EAF0}" destId="{09EAC649-CD28-4FC2-88DA-2795748C1998}" srcOrd="0" destOrd="0" presId="urn:microsoft.com/office/officeart/2005/8/layout/hList7"/>
    <dgm:cxn modelId="{C722FC2E-79A5-4CC0-BB7F-802743AB5E19}" type="presOf" srcId="{CFC173C6-731A-4049-B597-0F09C62D3F6F}" destId="{A0CCB390-7ABD-49E6-80EA-987F4B8ABA61}" srcOrd="0" destOrd="0" presId="urn:microsoft.com/office/officeart/2005/8/layout/hList7"/>
    <dgm:cxn modelId="{9CECFF61-6A61-4E5F-8AF9-4CA11CA6D913}" srcId="{1AFD7594-6896-4849-A23F-F573E7F8BCE0}" destId="{DF98D44D-8837-43B6-85F2-0389C7BE82DD}" srcOrd="2" destOrd="0" parTransId="{A96075A9-494B-489D-BE05-17571563B627}" sibTransId="{FC5CC7AE-1333-4BBC-9342-692080626088}"/>
    <dgm:cxn modelId="{98AFE1A6-6715-4A74-B45A-C1068EBBB5D0}" srcId="{1AFD7594-6896-4849-A23F-F573E7F8BCE0}" destId="{CFC173C6-731A-4049-B597-0F09C62D3F6F}" srcOrd="1" destOrd="0" parTransId="{3B9A99AD-3078-4428-9357-653812BF6B59}" sibTransId="{2F67503B-A37E-4548-B1F6-30924E98DD0D}"/>
    <dgm:cxn modelId="{01198DAB-9CA9-4D1A-A57E-6D8ED223BF79}" type="presOf" srcId="{DF98D44D-8837-43B6-85F2-0389C7BE82DD}" destId="{3B24E3E8-B8B2-49A3-92F8-3996C973C878}" srcOrd="1" destOrd="0" presId="urn:microsoft.com/office/officeart/2005/8/layout/hList7"/>
    <dgm:cxn modelId="{929CF2CD-C507-431D-B65B-C45EDDD08DF9}" srcId="{1AFD7594-6896-4849-A23F-F573E7F8BCE0}" destId="{FE5C4469-CC9D-4D4B-ABAC-BC481A328C24}" srcOrd="0" destOrd="0" parTransId="{9628F3AA-D071-4B54-A619-E45C98F9E267}" sibTransId="{06DC9CCF-6220-4111-B448-1189A317EAF0}"/>
    <dgm:cxn modelId="{743993D4-F70F-48A3-81E8-45A13261F7B6}" type="presOf" srcId="{DF98D44D-8837-43B6-85F2-0389C7BE82DD}" destId="{A80B013B-AC6A-48A2-8E92-3FFBFF23C534}" srcOrd="0" destOrd="0" presId="urn:microsoft.com/office/officeart/2005/8/layout/hList7"/>
    <dgm:cxn modelId="{D4079EDB-E4FD-4DFE-B74E-74173347705E}" type="presOf" srcId="{1AFD7594-6896-4849-A23F-F573E7F8BCE0}" destId="{A211F387-706B-4160-A08E-2679CDA08B8B}" srcOrd="0" destOrd="0" presId="urn:microsoft.com/office/officeart/2005/8/layout/hList7"/>
    <dgm:cxn modelId="{59CD3CFA-91C1-4818-8CD0-564826EDB8B7}" type="presOf" srcId="{2F67503B-A37E-4548-B1F6-30924E98DD0D}" destId="{A54506F5-3FE9-4F70-9B83-029E5FF5F399}" srcOrd="0" destOrd="0" presId="urn:microsoft.com/office/officeart/2005/8/layout/hList7"/>
    <dgm:cxn modelId="{998A5BFF-5617-4596-B17E-B583703C7E23}" type="presOf" srcId="{FE5C4469-CC9D-4D4B-ABAC-BC481A328C24}" destId="{3DAB17B8-2C2C-44C0-A141-DCD8211D39BF}" srcOrd="1" destOrd="0" presId="urn:microsoft.com/office/officeart/2005/8/layout/hList7"/>
    <dgm:cxn modelId="{36B638E8-6F07-463E-8FF7-B0B0878AA411}" type="presParOf" srcId="{A211F387-706B-4160-A08E-2679CDA08B8B}" destId="{EE783912-4BFA-4FA0-A54C-1AFE43AE95D2}" srcOrd="0" destOrd="0" presId="urn:microsoft.com/office/officeart/2005/8/layout/hList7"/>
    <dgm:cxn modelId="{79E38D9B-6D26-43CC-925C-B7271E88EBF1}" type="presParOf" srcId="{A211F387-706B-4160-A08E-2679CDA08B8B}" destId="{198378B8-C812-4B81-9F2E-5779A10D241A}" srcOrd="1" destOrd="0" presId="urn:microsoft.com/office/officeart/2005/8/layout/hList7"/>
    <dgm:cxn modelId="{8873E5DF-98F4-4102-955D-76F40DE120C5}" type="presParOf" srcId="{198378B8-C812-4B81-9F2E-5779A10D241A}" destId="{3C41F146-802B-48B2-A646-2EF8E1E123E3}" srcOrd="0" destOrd="0" presId="urn:microsoft.com/office/officeart/2005/8/layout/hList7"/>
    <dgm:cxn modelId="{6ED34DA8-3BC0-4128-937B-E9C191EDC5C0}" type="presParOf" srcId="{3C41F146-802B-48B2-A646-2EF8E1E123E3}" destId="{8F344982-FE1D-47A0-9EF0-7601AB9DB465}" srcOrd="0" destOrd="0" presId="urn:microsoft.com/office/officeart/2005/8/layout/hList7"/>
    <dgm:cxn modelId="{98CE1D05-610B-4C77-BA20-738E50108206}" type="presParOf" srcId="{3C41F146-802B-48B2-A646-2EF8E1E123E3}" destId="{3DAB17B8-2C2C-44C0-A141-DCD8211D39BF}" srcOrd="1" destOrd="0" presId="urn:microsoft.com/office/officeart/2005/8/layout/hList7"/>
    <dgm:cxn modelId="{17A58599-DC46-4D44-962E-6404FEA58251}" type="presParOf" srcId="{3C41F146-802B-48B2-A646-2EF8E1E123E3}" destId="{1441054F-6624-4413-AD81-4C475C270775}" srcOrd="2" destOrd="0" presId="urn:microsoft.com/office/officeart/2005/8/layout/hList7"/>
    <dgm:cxn modelId="{80F15EA5-7901-4171-9114-123F39A77B39}" type="presParOf" srcId="{3C41F146-802B-48B2-A646-2EF8E1E123E3}" destId="{2888FE09-CC17-4F23-BE8D-ABDDCA240535}" srcOrd="3" destOrd="0" presId="urn:microsoft.com/office/officeart/2005/8/layout/hList7"/>
    <dgm:cxn modelId="{E09483D2-0FEF-4812-9865-A00762FB4E8F}" type="presParOf" srcId="{198378B8-C812-4B81-9F2E-5779A10D241A}" destId="{09EAC649-CD28-4FC2-88DA-2795748C1998}" srcOrd="1" destOrd="0" presId="urn:microsoft.com/office/officeart/2005/8/layout/hList7"/>
    <dgm:cxn modelId="{E698FE25-A3D9-47CD-8F7F-92EE79F77BA7}" type="presParOf" srcId="{198378B8-C812-4B81-9F2E-5779A10D241A}" destId="{9FC69D78-18BD-492E-8075-61059DBA19B4}" srcOrd="2" destOrd="0" presId="urn:microsoft.com/office/officeart/2005/8/layout/hList7"/>
    <dgm:cxn modelId="{6EC0ADF0-7F85-4F2F-AA1C-20FF22AE448C}" type="presParOf" srcId="{9FC69D78-18BD-492E-8075-61059DBA19B4}" destId="{A0CCB390-7ABD-49E6-80EA-987F4B8ABA61}" srcOrd="0" destOrd="0" presId="urn:microsoft.com/office/officeart/2005/8/layout/hList7"/>
    <dgm:cxn modelId="{5B431A5B-0D76-4D54-B53B-6AC6A25E7240}" type="presParOf" srcId="{9FC69D78-18BD-492E-8075-61059DBA19B4}" destId="{CAC399DA-80E1-456E-A8DE-2EE8BD803CDE}" srcOrd="1" destOrd="0" presId="urn:microsoft.com/office/officeart/2005/8/layout/hList7"/>
    <dgm:cxn modelId="{D1DE5509-35F4-49DB-A15B-375C0EFC57FD}" type="presParOf" srcId="{9FC69D78-18BD-492E-8075-61059DBA19B4}" destId="{F2B9ED8D-90F8-4B2A-B778-A75A5A8D1055}" srcOrd="2" destOrd="0" presId="urn:microsoft.com/office/officeart/2005/8/layout/hList7"/>
    <dgm:cxn modelId="{F7255623-29B2-4D67-A836-F808379A7723}" type="presParOf" srcId="{9FC69D78-18BD-492E-8075-61059DBA19B4}" destId="{A389A5F5-AE9D-4039-A0EA-9D2F48253F0D}" srcOrd="3" destOrd="0" presId="urn:microsoft.com/office/officeart/2005/8/layout/hList7"/>
    <dgm:cxn modelId="{801A6E65-7515-4933-BE73-268B2D406F94}" type="presParOf" srcId="{198378B8-C812-4B81-9F2E-5779A10D241A}" destId="{A54506F5-3FE9-4F70-9B83-029E5FF5F399}" srcOrd="3" destOrd="0" presId="urn:microsoft.com/office/officeart/2005/8/layout/hList7"/>
    <dgm:cxn modelId="{695DDBFE-D9C2-4DB9-A266-94CB9C37BC7D}" type="presParOf" srcId="{198378B8-C812-4B81-9F2E-5779A10D241A}" destId="{CBC3DA57-EE26-494A-960E-E5F124F1EB58}" srcOrd="4" destOrd="0" presId="urn:microsoft.com/office/officeart/2005/8/layout/hList7"/>
    <dgm:cxn modelId="{C2875F97-931F-45EB-B763-CA2C749CF3BE}" type="presParOf" srcId="{CBC3DA57-EE26-494A-960E-E5F124F1EB58}" destId="{A80B013B-AC6A-48A2-8E92-3FFBFF23C534}" srcOrd="0" destOrd="0" presId="urn:microsoft.com/office/officeart/2005/8/layout/hList7"/>
    <dgm:cxn modelId="{38D75B0A-803B-4DBC-9067-9EFCC2F86923}" type="presParOf" srcId="{CBC3DA57-EE26-494A-960E-E5F124F1EB58}" destId="{3B24E3E8-B8B2-49A3-92F8-3996C973C878}" srcOrd="1" destOrd="0" presId="urn:microsoft.com/office/officeart/2005/8/layout/hList7"/>
    <dgm:cxn modelId="{A3CCA61F-4ED6-4749-9537-18FB4B4472AF}" type="presParOf" srcId="{CBC3DA57-EE26-494A-960E-E5F124F1EB58}" destId="{51738637-75CC-467C-870B-0F492F8B6C17}" srcOrd="2" destOrd="0" presId="urn:microsoft.com/office/officeart/2005/8/layout/hList7"/>
    <dgm:cxn modelId="{AFFA0859-4493-44EB-8879-DC1780A29DF3}" type="presParOf" srcId="{CBC3DA57-EE26-494A-960E-E5F124F1EB58}" destId="{60884474-FD7B-4E7D-9F85-5A1DCCC530C6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344982-FE1D-47A0-9EF0-7601AB9DB465}">
      <dsp:nvSpPr>
        <dsp:cNvPr id="0" name=""/>
        <dsp:cNvSpPr/>
      </dsp:nvSpPr>
      <dsp:spPr>
        <a:xfrm>
          <a:off x="29630" y="0"/>
          <a:ext cx="3638896" cy="61824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cancer disease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9630" y="2472974"/>
        <a:ext cx="3638896" cy="2472974"/>
      </dsp:txXfrm>
    </dsp:sp>
    <dsp:sp modelId="{2888FE09-CC17-4F23-BE8D-ABDDCA240535}">
      <dsp:nvSpPr>
        <dsp:cNvPr id="0" name=""/>
        <dsp:cNvSpPr/>
      </dsp:nvSpPr>
      <dsp:spPr>
        <a:xfrm>
          <a:off x="794202" y="491321"/>
          <a:ext cx="2055168" cy="1818000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CCB390-7ABD-49E6-80EA-987F4B8ABA61}">
      <dsp:nvSpPr>
        <dsp:cNvPr id="0" name=""/>
        <dsp:cNvSpPr/>
      </dsp:nvSpPr>
      <dsp:spPr>
        <a:xfrm>
          <a:off x="3750401" y="0"/>
          <a:ext cx="3638896" cy="61824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Diabetes disease</a:t>
          </a:r>
        </a:p>
      </dsp:txBody>
      <dsp:txXfrm>
        <a:off x="3750401" y="2472974"/>
        <a:ext cx="3638896" cy="2472974"/>
      </dsp:txXfrm>
    </dsp:sp>
    <dsp:sp modelId="{A389A5F5-AE9D-4039-A0EA-9D2F48253F0D}">
      <dsp:nvSpPr>
        <dsp:cNvPr id="0" name=""/>
        <dsp:cNvSpPr/>
      </dsp:nvSpPr>
      <dsp:spPr>
        <a:xfrm>
          <a:off x="4540474" y="370946"/>
          <a:ext cx="2058751" cy="2058751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0B013B-AC6A-48A2-8E92-3FFBFF23C534}">
      <dsp:nvSpPr>
        <dsp:cNvPr id="0" name=""/>
        <dsp:cNvSpPr/>
      </dsp:nvSpPr>
      <dsp:spPr>
        <a:xfrm>
          <a:off x="7500793" y="0"/>
          <a:ext cx="3638896" cy="61824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Heart disease</a:t>
          </a:r>
        </a:p>
      </dsp:txBody>
      <dsp:txXfrm>
        <a:off x="7500793" y="2472974"/>
        <a:ext cx="3638896" cy="2472974"/>
      </dsp:txXfrm>
    </dsp:sp>
    <dsp:sp modelId="{60884474-FD7B-4E7D-9F85-5A1DCCC530C6}">
      <dsp:nvSpPr>
        <dsp:cNvPr id="0" name=""/>
        <dsp:cNvSpPr/>
      </dsp:nvSpPr>
      <dsp:spPr>
        <a:xfrm>
          <a:off x="8288537" y="370946"/>
          <a:ext cx="2058751" cy="2058751"/>
        </a:xfrm>
        <a:prstGeom prst="ellipse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783912-4BFA-4FA0-A54C-1AFE43AE95D2}">
      <dsp:nvSpPr>
        <dsp:cNvPr id="0" name=""/>
        <dsp:cNvSpPr/>
      </dsp:nvSpPr>
      <dsp:spPr>
        <a:xfrm>
          <a:off x="445588" y="4945948"/>
          <a:ext cx="10248524" cy="927365"/>
        </a:xfrm>
        <a:prstGeom prst="left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D6E7A-2C14-4EA8-AED3-939C7AD790AF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0DA4-D79B-4329-AC26-EDA7296CE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417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D6E7A-2C14-4EA8-AED3-939C7AD790AF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0DA4-D79B-4329-AC26-EDA7296CE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246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D6E7A-2C14-4EA8-AED3-939C7AD790AF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0DA4-D79B-4329-AC26-EDA7296CE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965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D6E7A-2C14-4EA8-AED3-939C7AD790AF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0DA4-D79B-4329-AC26-EDA7296CE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730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D6E7A-2C14-4EA8-AED3-939C7AD790AF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0DA4-D79B-4329-AC26-EDA7296CE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626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D6E7A-2C14-4EA8-AED3-939C7AD790AF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0DA4-D79B-4329-AC26-EDA7296CE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478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D6E7A-2C14-4EA8-AED3-939C7AD790AF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0DA4-D79B-4329-AC26-EDA7296CE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901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D6E7A-2C14-4EA8-AED3-939C7AD790AF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0DA4-D79B-4329-AC26-EDA7296CE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11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D6E7A-2C14-4EA8-AED3-939C7AD790AF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0DA4-D79B-4329-AC26-EDA7296CE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405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D6E7A-2C14-4EA8-AED3-939C7AD790AF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0DA4-D79B-4329-AC26-EDA7296CE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875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D6E7A-2C14-4EA8-AED3-939C7AD790AF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0DA4-D79B-4329-AC26-EDA7296CE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930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BD6E7A-2C14-4EA8-AED3-939C7AD790AF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BD0DA4-D79B-4329-AC26-EDA7296CE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829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g"/><Relationship Id="rId5" Type="http://schemas.openxmlformats.org/officeDocument/2006/relationships/image" Target="../media/image29.jpg"/><Relationship Id="rId4" Type="http://schemas.openxmlformats.org/officeDocument/2006/relationships/image" Target="../media/image28.jp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g"/><Relationship Id="rId3" Type="http://schemas.openxmlformats.org/officeDocument/2006/relationships/image" Target="../media/image32.jpg"/><Relationship Id="rId7" Type="http://schemas.openxmlformats.org/officeDocument/2006/relationships/image" Target="../media/image29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g"/><Relationship Id="rId5" Type="http://schemas.openxmlformats.org/officeDocument/2006/relationships/image" Target="../media/image34.jpg"/><Relationship Id="rId4" Type="http://schemas.openxmlformats.org/officeDocument/2006/relationships/image" Target="../media/image33.png"/><Relationship Id="rId9" Type="http://schemas.openxmlformats.org/officeDocument/2006/relationships/image" Target="../media/image36.jp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g"/><Relationship Id="rId3" Type="http://schemas.openxmlformats.org/officeDocument/2006/relationships/image" Target="../media/image38.png"/><Relationship Id="rId7" Type="http://schemas.openxmlformats.org/officeDocument/2006/relationships/image" Target="../media/image42.jp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jpg"/><Relationship Id="rId5" Type="http://schemas.openxmlformats.org/officeDocument/2006/relationships/image" Target="../media/image40.jpg"/><Relationship Id="rId4" Type="http://schemas.openxmlformats.org/officeDocument/2006/relationships/image" Target="../media/image39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6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0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886" y="185737"/>
            <a:ext cx="11857785" cy="6457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431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70" y="161365"/>
            <a:ext cx="11795311" cy="6414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5007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274" y="366992"/>
            <a:ext cx="11321302" cy="3290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887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907" y="208149"/>
            <a:ext cx="11439246" cy="6354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6596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863" y="175651"/>
            <a:ext cx="7314361" cy="527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9814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533" y="261376"/>
            <a:ext cx="11284043" cy="624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226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126" y="209270"/>
            <a:ext cx="9730909" cy="6433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5129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448" y="187418"/>
            <a:ext cx="11065528" cy="6536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5191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783" y="175091"/>
            <a:ext cx="9995087" cy="6494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3105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t="2214"/>
          <a:stretch/>
        </p:blipFill>
        <p:spPr>
          <a:xfrm>
            <a:off x="264178" y="204716"/>
            <a:ext cx="11811281" cy="4179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9368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587" y="208429"/>
            <a:ext cx="11338672" cy="6434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3523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202" y="168929"/>
            <a:ext cx="11760573" cy="230533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764" y="2439520"/>
            <a:ext cx="11503118" cy="4230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311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658" y="106735"/>
            <a:ext cx="11978248" cy="6751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2682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772" y="340938"/>
            <a:ext cx="11791109" cy="6167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8325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559" y="172289"/>
            <a:ext cx="11802876" cy="701769"/>
          </a:xfrm>
          <a:prstGeom prst="rect">
            <a:avLst/>
          </a:prstGeom>
        </p:spPr>
      </p:pic>
      <p:pic>
        <p:nvPicPr>
          <p:cNvPr id="4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811" y="979207"/>
            <a:ext cx="6954259" cy="569053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59226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268" y="128587"/>
            <a:ext cx="11864508" cy="6500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6256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652" y="160803"/>
            <a:ext cx="11765336" cy="633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09909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575" y="218363"/>
            <a:ext cx="11834119" cy="6414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4882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081422368"/>
              </p:ext>
            </p:extLst>
          </p:nvPr>
        </p:nvGraphicFramePr>
        <p:xfrm>
          <a:off x="351715" y="354842"/>
          <a:ext cx="11139700" cy="6182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/>
          <p:cNvSpPr/>
          <p:nvPr/>
        </p:nvSpPr>
        <p:spPr>
          <a:xfrm>
            <a:off x="4381716" y="5568419"/>
            <a:ext cx="2364044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Non -infectious disease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351715" y="173867"/>
            <a:ext cx="2951043" cy="59040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B. Non-infectious</a:t>
            </a:r>
            <a:r>
              <a:rPr lang="en-US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diseases</a:t>
            </a:r>
          </a:p>
        </p:txBody>
      </p:sp>
    </p:spTree>
    <p:extLst>
      <p:ext uri="{BB962C8B-B14F-4D97-AF65-F5344CB8AC3E}">
        <p14:creationId xmlns:p14="http://schemas.microsoft.com/office/powerpoint/2010/main" val="22305489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721" y="190573"/>
            <a:ext cx="11510285" cy="648318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9901" y="4930680"/>
            <a:ext cx="2086142" cy="138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2217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650" y="155134"/>
            <a:ext cx="11402978" cy="482629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650" y="4981433"/>
            <a:ext cx="2905125" cy="15716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6714" y="4981432"/>
            <a:ext cx="2907542" cy="157162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064" y="3284632"/>
            <a:ext cx="2914650" cy="15716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6756" y="3256057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6064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7685" y="4758813"/>
            <a:ext cx="2822223" cy="187806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9309" y="4589414"/>
            <a:ext cx="3707713" cy="20956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24" y="223054"/>
            <a:ext cx="11728799" cy="291593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551" y="3138985"/>
            <a:ext cx="2619375" cy="15716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8353" y="3138985"/>
            <a:ext cx="2375777" cy="15716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0557" y="2916142"/>
            <a:ext cx="2914650" cy="157162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95" b="9403"/>
          <a:stretch/>
        </p:blipFill>
        <p:spPr>
          <a:xfrm>
            <a:off x="8545207" y="2978622"/>
            <a:ext cx="2143125" cy="144666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550" y="4893799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0176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3213" y="1150250"/>
            <a:ext cx="6479844" cy="396267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772" y="294706"/>
            <a:ext cx="2209800" cy="222885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8120" y="195476"/>
            <a:ext cx="2886075" cy="15811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2943" y="294706"/>
            <a:ext cx="2571750" cy="17716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386" y="4726816"/>
            <a:ext cx="2581275" cy="17716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88" r="2052" b="22587"/>
          <a:stretch/>
        </p:blipFill>
        <p:spPr>
          <a:xfrm>
            <a:off x="4032065" y="4726816"/>
            <a:ext cx="3638037" cy="190727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3057" y="3698116"/>
            <a:ext cx="2390775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680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3328" y="282770"/>
            <a:ext cx="22251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7030A0"/>
                </a:solidFill>
                <a:latin typeface="Times New Roman" panose="02020603050405020304" pitchFamily="18" charset="0"/>
              </a:rPr>
              <a:t>Misuse of Medicines</a:t>
            </a:r>
            <a:endParaRPr lang="en-US" dirty="0">
              <a:solidFill>
                <a:srgbClr val="7030A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327" y="813746"/>
            <a:ext cx="4030355" cy="225699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79" b="4300"/>
          <a:stretch/>
        </p:blipFill>
        <p:spPr>
          <a:xfrm>
            <a:off x="313327" y="3232389"/>
            <a:ext cx="2893897" cy="303324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0295" y="3330907"/>
            <a:ext cx="3487359" cy="2880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8259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292" y="315533"/>
            <a:ext cx="11326362" cy="174527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291" y="2060811"/>
            <a:ext cx="4362409" cy="244294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0078" y="2060811"/>
            <a:ext cx="4804297" cy="2690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1170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6CFBD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19325" y="1323975"/>
            <a:ext cx="7753350" cy="4210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970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353" y="175500"/>
            <a:ext cx="11734535" cy="4297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7195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910" y="234998"/>
            <a:ext cx="9969190" cy="6492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3085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88" y="275300"/>
            <a:ext cx="11855668" cy="3291840"/>
          </a:xfrm>
          <a:prstGeom prst="rect">
            <a:avLst/>
          </a:prstGeom>
        </p:spPr>
      </p:pic>
      <p:pic>
        <p:nvPicPr>
          <p:cNvPr id="3" name="Picture 2" descr="C:\Users\Owner\Desktop\234.png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23" t="16790" r="7339" b="7522"/>
          <a:stretch/>
        </p:blipFill>
        <p:spPr bwMode="auto">
          <a:xfrm>
            <a:off x="295559" y="3567139"/>
            <a:ext cx="6309360" cy="32004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903340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296</TotalTime>
  <Words>17</Words>
  <Application>Microsoft Office PowerPoint</Application>
  <PresentationFormat>Widescreen</PresentationFormat>
  <Paragraphs>6</Paragraphs>
  <Slides>29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Abuadam</dc:creator>
  <cp:lastModifiedBy>Owner</cp:lastModifiedBy>
  <cp:revision>59</cp:revision>
  <dcterms:created xsi:type="dcterms:W3CDTF">2021-06-21T08:19:04Z</dcterms:created>
  <dcterms:modified xsi:type="dcterms:W3CDTF">2025-06-11T04:39:35Z</dcterms:modified>
</cp:coreProperties>
</file>