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62"/>
  </p:notesMasterIdLst>
  <p:sldIdLst>
    <p:sldId id="304" r:id="rId2"/>
    <p:sldId id="256" r:id="rId3"/>
    <p:sldId id="257" r:id="rId4"/>
    <p:sldId id="282" r:id="rId5"/>
    <p:sldId id="283" r:id="rId6"/>
    <p:sldId id="284" r:id="rId7"/>
    <p:sldId id="327" r:id="rId8"/>
    <p:sldId id="288" r:id="rId9"/>
    <p:sldId id="289" r:id="rId10"/>
    <p:sldId id="290" r:id="rId11"/>
    <p:sldId id="291" r:id="rId12"/>
    <p:sldId id="292" r:id="rId13"/>
    <p:sldId id="293" r:id="rId14"/>
    <p:sldId id="294" r:id="rId15"/>
    <p:sldId id="296" r:id="rId16"/>
    <p:sldId id="295" r:id="rId17"/>
    <p:sldId id="297" r:id="rId18"/>
    <p:sldId id="262" r:id="rId19"/>
    <p:sldId id="263" r:id="rId20"/>
    <p:sldId id="298" r:id="rId21"/>
    <p:sldId id="299" r:id="rId22"/>
    <p:sldId id="266" r:id="rId23"/>
    <p:sldId id="260" r:id="rId24"/>
    <p:sldId id="261" r:id="rId25"/>
    <p:sldId id="267" r:id="rId26"/>
    <p:sldId id="300" r:id="rId27"/>
    <p:sldId id="301" r:id="rId28"/>
    <p:sldId id="302" r:id="rId29"/>
    <p:sldId id="270" r:id="rId30"/>
    <p:sldId id="311" r:id="rId31"/>
    <p:sldId id="272" r:id="rId32"/>
    <p:sldId id="273" r:id="rId33"/>
    <p:sldId id="312" r:id="rId34"/>
    <p:sldId id="313" r:id="rId35"/>
    <p:sldId id="335" r:id="rId36"/>
    <p:sldId id="314" r:id="rId37"/>
    <p:sldId id="333" r:id="rId38"/>
    <p:sldId id="315" r:id="rId39"/>
    <p:sldId id="275" r:id="rId40"/>
    <p:sldId id="279" r:id="rId41"/>
    <p:sldId id="307" r:id="rId42"/>
    <p:sldId id="308" r:id="rId43"/>
    <p:sldId id="309" r:id="rId44"/>
    <p:sldId id="310" r:id="rId45"/>
    <p:sldId id="281" r:id="rId46"/>
    <p:sldId id="316" r:id="rId47"/>
    <p:sldId id="329" r:id="rId48"/>
    <p:sldId id="330" r:id="rId49"/>
    <p:sldId id="317" r:id="rId50"/>
    <p:sldId id="331" r:id="rId51"/>
    <p:sldId id="332" r:id="rId52"/>
    <p:sldId id="320" r:id="rId53"/>
    <p:sldId id="328" r:id="rId54"/>
    <p:sldId id="321" r:id="rId55"/>
    <p:sldId id="334" r:id="rId56"/>
    <p:sldId id="322" r:id="rId57"/>
    <p:sldId id="323" r:id="rId58"/>
    <p:sldId id="325" r:id="rId59"/>
    <p:sldId id="324" r:id="rId60"/>
    <p:sldId id="326" r:id="rId61"/>
  </p:sldIdLst>
  <p:sldSz cx="9144000" cy="5143500" type="screen16x9"/>
  <p:notesSz cx="9144000" cy="6858000"/>
  <p:defaultTextStyle>
    <a:defPPr>
      <a:defRPr lang="en-US"/>
    </a:defPPr>
    <a:lvl1pPr marL="0" algn="l" defTabSz="770859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1pPr>
    <a:lvl2pPr marL="385429" algn="l" defTabSz="770859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2pPr>
    <a:lvl3pPr marL="770859" algn="l" defTabSz="770859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3pPr>
    <a:lvl4pPr marL="1156288" algn="l" defTabSz="770859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4pPr>
    <a:lvl5pPr marL="1541717" algn="l" defTabSz="770859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5pPr>
    <a:lvl6pPr marL="1927147" algn="l" defTabSz="770859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6pPr>
    <a:lvl7pPr marL="2312576" algn="l" defTabSz="770859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7pPr>
    <a:lvl8pPr marL="2698006" algn="l" defTabSz="770859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8pPr>
    <a:lvl9pPr marL="3083435" algn="l" defTabSz="770859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00FF00"/>
    <a:srgbClr val="FF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6672" autoAdjust="0"/>
    <p:restoredTop sz="93974" autoAdjust="0"/>
  </p:normalViewPr>
  <p:slideViewPr>
    <p:cSldViewPr>
      <p:cViewPr varScale="1">
        <p:scale>
          <a:sx n="87" d="100"/>
          <a:sy n="87" d="100"/>
        </p:scale>
        <p:origin x="1026" y="72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94E90B8-157C-4D94-8528-C80A4E43BA9C}" type="datetimeFigureOut">
              <a:rPr lang="en-US" smtClean="0"/>
              <a:pPr/>
              <a:t>7/20/2023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286000" y="514350"/>
            <a:ext cx="4572000" cy="25717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13513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13513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B83EBAF-4E3C-43D6-93B3-64C28DA3E49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0289868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83EBAF-4E3C-43D6-93B3-64C28DA3E498}" type="slidenum">
              <a:rPr lang="en-US" smtClean="0"/>
              <a:pPr/>
              <a:t>36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7742759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20"/>
            <a:ext cx="7772400" cy="110252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8542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77085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15628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54171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92714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31257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69800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08343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504836-8635-44C6-9E1C-64C3723DF6F9}" type="datetimeFigureOut">
              <a:rPr lang="en-US" smtClean="0"/>
              <a:pPr/>
              <a:t>7/20/2023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C9E58F-8FB6-4686-A160-EA133F6DF639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504836-8635-44C6-9E1C-64C3723DF6F9}" type="datetimeFigureOut">
              <a:rPr lang="en-US" smtClean="0"/>
              <a:pPr/>
              <a:t>7/20/2023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C9E58F-8FB6-4686-A160-EA133F6DF639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181851" y="205981"/>
            <a:ext cx="2228850" cy="438864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95302" y="205981"/>
            <a:ext cx="6534150" cy="438864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504836-8635-44C6-9E1C-64C3723DF6F9}" type="datetimeFigureOut">
              <a:rPr lang="en-US" smtClean="0"/>
              <a:pPr/>
              <a:t>7/20/2023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C9E58F-8FB6-4686-A160-EA133F6DF639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504836-8635-44C6-9E1C-64C3723DF6F9}" type="datetimeFigureOut">
              <a:rPr lang="en-US" smtClean="0"/>
              <a:pPr/>
              <a:t>7/20/2023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C9E58F-8FB6-4686-A160-EA133F6DF639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80"/>
            <a:ext cx="7772400" cy="1021557"/>
          </a:xfrm>
        </p:spPr>
        <p:txBody>
          <a:bodyPr anchor="t"/>
          <a:lstStyle>
            <a:lvl1pPr algn="l">
              <a:defRPr sz="34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6"/>
            <a:ext cx="7772400" cy="1125141"/>
          </a:xfrm>
        </p:spPr>
        <p:txBody>
          <a:bodyPr anchor="b"/>
          <a:lstStyle>
            <a:lvl1pPr marL="0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1pPr>
            <a:lvl2pPr marL="38542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770859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3pPr>
            <a:lvl4pPr marL="1156288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4pPr>
            <a:lvl5pPr marL="1541717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5pPr>
            <a:lvl6pPr marL="1927147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6pPr>
            <a:lvl7pPr marL="2312576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7pPr>
            <a:lvl8pPr marL="2698006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8pPr>
            <a:lvl9pPr marL="3083435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504836-8635-44C6-9E1C-64C3723DF6F9}" type="datetimeFigureOut">
              <a:rPr lang="en-US" smtClean="0"/>
              <a:pPr/>
              <a:t>7/20/2023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C9E58F-8FB6-4686-A160-EA133F6DF639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95300" y="1200151"/>
            <a:ext cx="4381500" cy="339447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7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29200" y="1200151"/>
            <a:ext cx="4381500" cy="339447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7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504836-8635-44C6-9E1C-64C3723DF6F9}" type="datetimeFigureOut">
              <a:rPr lang="en-US" smtClean="0"/>
              <a:pPr/>
              <a:t>7/20/2023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C9E58F-8FB6-4686-A160-EA133F6DF639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8"/>
            <a:ext cx="4040188" cy="479822"/>
          </a:xfrm>
        </p:spPr>
        <p:txBody>
          <a:bodyPr anchor="b"/>
          <a:lstStyle>
            <a:lvl1pPr marL="0" indent="0">
              <a:buNone/>
              <a:defRPr sz="2000" b="1"/>
            </a:lvl1pPr>
            <a:lvl2pPr marL="385429" indent="0">
              <a:buNone/>
              <a:defRPr sz="1700" b="1"/>
            </a:lvl2pPr>
            <a:lvl3pPr marL="770859" indent="0">
              <a:buNone/>
              <a:defRPr sz="1600" b="1"/>
            </a:lvl3pPr>
            <a:lvl4pPr marL="1156288" indent="0">
              <a:buNone/>
              <a:defRPr sz="1300" b="1"/>
            </a:lvl4pPr>
            <a:lvl5pPr marL="1541717" indent="0">
              <a:buNone/>
              <a:defRPr sz="1300" b="1"/>
            </a:lvl5pPr>
            <a:lvl6pPr marL="1927147" indent="0">
              <a:buNone/>
              <a:defRPr sz="1300" b="1"/>
            </a:lvl6pPr>
            <a:lvl7pPr marL="2312576" indent="0">
              <a:buNone/>
              <a:defRPr sz="1300" b="1"/>
            </a:lvl7pPr>
            <a:lvl8pPr marL="2698006" indent="0">
              <a:buNone/>
              <a:defRPr sz="1300" b="1"/>
            </a:lvl8pPr>
            <a:lvl9pPr marL="3083435" indent="0">
              <a:buNone/>
              <a:defRPr sz="13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8"/>
            <a:ext cx="4040188" cy="2963466"/>
          </a:xfrm>
        </p:spPr>
        <p:txBody>
          <a:bodyPr/>
          <a:lstStyle>
            <a:lvl1pPr>
              <a:defRPr sz="2000"/>
            </a:lvl1pPr>
            <a:lvl2pPr>
              <a:defRPr sz="1700"/>
            </a:lvl2pPr>
            <a:lvl3pPr>
              <a:defRPr sz="1600"/>
            </a:lvl3pPr>
            <a:lvl4pPr>
              <a:defRPr sz="1300"/>
            </a:lvl4pPr>
            <a:lvl5pPr>
              <a:defRPr sz="1300"/>
            </a:lvl5pPr>
            <a:lvl6pPr>
              <a:defRPr sz="1300"/>
            </a:lvl6pPr>
            <a:lvl7pPr>
              <a:defRPr sz="1300"/>
            </a:lvl7pPr>
            <a:lvl8pPr>
              <a:defRPr sz="1300"/>
            </a:lvl8pPr>
            <a:lvl9pPr>
              <a:defRPr sz="13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8" y="1151338"/>
            <a:ext cx="4041776" cy="479822"/>
          </a:xfrm>
        </p:spPr>
        <p:txBody>
          <a:bodyPr anchor="b"/>
          <a:lstStyle>
            <a:lvl1pPr marL="0" indent="0">
              <a:buNone/>
              <a:defRPr sz="2000" b="1"/>
            </a:lvl1pPr>
            <a:lvl2pPr marL="385429" indent="0">
              <a:buNone/>
              <a:defRPr sz="1700" b="1"/>
            </a:lvl2pPr>
            <a:lvl3pPr marL="770859" indent="0">
              <a:buNone/>
              <a:defRPr sz="1600" b="1"/>
            </a:lvl3pPr>
            <a:lvl4pPr marL="1156288" indent="0">
              <a:buNone/>
              <a:defRPr sz="1300" b="1"/>
            </a:lvl4pPr>
            <a:lvl5pPr marL="1541717" indent="0">
              <a:buNone/>
              <a:defRPr sz="1300" b="1"/>
            </a:lvl5pPr>
            <a:lvl6pPr marL="1927147" indent="0">
              <a:buNone/>
              <a:defRPr sz="1300" b="1"/>
            </a:lvl6pPr>
            <a:lvl7pPr marL="2312576" indent="0">
              <a:buNone/>
              <a:defRPr sz="1300" b="1"/>
            </a:lvl7pPr>
            <a:lvl8pPr marL="2698006" indent="0">
              <a:buNone/>
              <a:defRPr sz="1300" b="1"/>
            </a:lvl8pPr>
            <a:lvl9pPr marL="3083435" indent="0">
              <a:buNone/>
              <a:defRPr sz="13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8" y="1631158"/>
            <a:ext cx="4041776" cy="2963466"/>
          </a:xfrm>
        </p:spPr>
        <p:txBody>
          <a:bodyPr/>
          <a:lstStyle>
            <a:lvl1pPr>
              <a:defRPr sz="2000"/>
            </a:lvl1pPr>
            <a:lvl2pPr>
              <a:defRPr sz="1700"/>
            </a:lvl2pPr>
            <a:lvl3pPr>
              <a:defRPr sz="1600"/>
            </a:lvl3pPr>
            <a:lvl4pPr>
              <a:defRPr sz="1300"/>
            </a:lvl4pPr>
            <a:lvl5pPr>
              <a:defRPr sz="1300"/>
            </a:lvl5pPr>
            <a:lvl6pPr>
              <a:defRPr sz="1300"/>
            </a:lvl6pPr>
            <a:lvl7pPr>
              <a:defRPr sz="1300"/>
            </a:lvl7pPr>
            <a:lvl8pPr>
              <a:defRPr sz="1300"/>
            </a:lvl8pPr>
            <a:lvl9pPr>
              <a:defRPr sz="13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504836-8635-44C6-9E1C-64C3723DF6F9}" type="datetimeFigureOut">
              <a:rPr lang="en-US" smtClean="0"/>
              <a:pPr/>
              <a:t>7/20/2023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C9E58F-8FB6-4686-A160-EA133F6DF639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504836-8635-44C6-9E1C-64C3723DF6F9}" type="datetimeFigureOut">
              <a:rPr lang="en-US" smtClean="0"/>
              <a:pPr/>
              <a:t>7/20/2023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C9E58F-8FB6-4686-A160-EA133F6DF639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504836-8635-44C6-9E1C-64C3723DF6F9}" type="datetimeFigureOut">
              <a:rPr lang="en-US" smtClean="0"/>
              <a:pPr/>
              <a:t>7/20/2023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C9E58F-8FB6-4686-A160-EA133F6DF639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3" y="204790"/>
            <a:ext cx="3008313" cy="871538"/>
          </a:xfrm>
        </p:spPr>
        <p:txBody>
          <a:bodyPr anchor="b"/>
          <a:lstStyle>
            <a:lvl1pPr algn="l">
              <a:defRPr sz="17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2" y="204791"/>
            <a:ext cx="5111750" cy="4389835"/>
          </a:xfrm>
        </p:spPr>
        <p:txBody>
          <a:bodyPr/>
          <a:lstStyle>
            <a:lvl1pPr>
              <a:defRPr sz="2700"/>
            </a:lvl1pPr>
            <a:lvl2pPr>
              <a:defRPr sz="2400"/>
            </a:lvl2pPr>
            <a:lvl3pPr>
              <a:defRPr sz="2000"/>
            </a:lvl3pPr>
            <a:lvl4pPr>
              <a:defRPr sz="1700"/>
            </a:lvl4pPr>
            <a:lvl5pPr>
              <a:defRPr sz="17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3" y="1076330"/>
            <a:ext cx="3008313" cy="3518297"/>
          </a:xfrm>
        </p:spPr>
        <p:txBody>
          <a:bodyPr/>
          <a:lstStyle>
            <a:lvl1pPr marL="0" indent="0">
              <a:buNone/>
              <a:defRPr sz="1100"/>
            </a:lvl1pPr>
            <a:lvl2pPr marL="385429" indent="0">
              <a:buNone/>
              <a:defRPr sz="1000"/>
            </a:lvl2pPr>
            <a:lvl3pPr marL="770859" indent="0">
              <a:buNone/>
              <a:defRPr sz="900"/>
            </a:lvl3pPr>
            <a:lvl4pPr marL="1156288" indent="0">
              <a:buNone/>
              <a:defRPr sz="800"/>
            </a:lvl4pPr>
            <a:lvl5pPr marL="1541717" indent="0">
              <a:buNone/>
              <a:defRPr sz="800"/>
            </a:lvl5pPr>
            <a:lvl6pPr marL="1927147" indent="0">
              <a:buNone/>
              <a:defRPr sz="800"/>
            </a:lvl6pPr>
            <a:lvl7pPr marL="2312576" indent="0">
              <a:buNone/>
              <a:defRPr sz="800"/>
            </a:lvl7pPr>
            <a:lvl8pPr marL="2698006" indent="0">
              <a:buNone/>
              <a:defRPr sz="800"/>
            </a:lvl8pPr>
            <a:lvl9pPr marL="3083435" indent="0">
              <a:buNone/>
              <a:defRPr sz="8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504836-8635-44C6-9E1C-64C3723DF6F9}" type="datetimeFigureOut">
              <a:rPr lang="en-US" smtClean="0"/>
              <a:pPr/>
              <a:t>7/20/2023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C9E58F-8FB6-4686-A160-EA133F6DF639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1"/>
            <a:ext cx="5486400" cy="425054"/>
          </a:xfrm>
        </p:spPr>
        <p:txBody>
          <a:bodyPr anchor="b"/>
          <a:lstStyle>
            <a:lvl1pPr algn="l">
              <a:defRPr sz="17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2"/>
            <a:ext cx="5486400" cy="3086100"/>
          </a:xfrm>
        </p:spPr>
        <p:txBody>
          <a:bodyPr/>
          <a:lstStyle>
            <a:lvl1pPr marL="0" indent="0">
              <a:buNone/>
              <a:defRPr sz="2700"/>
            </a:lvl1pPr>
            <a:lvl2pPr marL="385429" indent="0">
              <a:buNone/>
              <a:defRPr sz="2400"/>
            </a:lvl2pPr>
            <a:lvl3pPr marL="770859" indent="0">
              <a:buNone/>
              <a:defRPr sz="2000"/>
            </a:lvl3pPr>
            <a:lvl4pPr marL="1156288" indent="0">
              <a:buNone/>
              <a:defRPr sz="1700"/>
            </a:lvl4pPr>
            <a:lvl5pPr marL="1541717" indent="0">
              <a:buNone/>
              <a:defRPr sz="1700"/>
            </a:lvl5pPr>
            <a:lvl6pPr marL="1927147" indent="0">
              <a:buNone/>
              <a:defRPr sz="1700"/>
            </a:lvl6pPr>
            <a:lvl7pPr marL="2312576" indent="0">
              <a:buNone/>
              <a:defRPr sz="1700"/>
            </a:lvl7pPr>
            <a:lvl8pPr marL="2698006" indent="0">
              <a:buNone/>
              <a:defRPr sz="1700"/>
            </a:lvl8pPr>
            <a:lvl9pPr marL="3083435" indent="0">
              <a:buNone/>
              <a:defRPr sz="17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5"/>
            <a:ext cx="5486400" cy="603646"/>
          </a:xfrm>
        </p:spPr>
        <p:txBody>
          <a:bodyPr/>
          <a:lstStyle>
            <a:lvl1pPr marL="0" indent="0">
              <a:buNone/>
              <a:defRPr sz="1100"/>
            </a:lvl1pPr>
            <a:lvl2pPr marL="385429" indent="0">
              <a:buNone/>
              <a:defRPr sz="1000"/>
            </a:lvl2pPr>
            <a:lvl3pPr marL="770859" indent="0">
              <a:buNone/>
              <a:defRPr sz="900"/>
            </a:lvl3pPr>
            <a:lvl4pPr marL="1156288" indent="0">
              <a:buNone/>
              <a:defRPr sz="800"/>
            </a:lvl4pPr>
            <a:lvl5pPr marL="1541717" indent="0">
              <a:buNone/>
              <a:defRPr sz="800"/>
            </a:lvl5pPr>
            <a:lvl6pPr marL="1927147" indent="0">
              <a:buNone/>
              <a:defRPr sz="800"/>
            </a:lvl6pPr>
            <a:lvl7pPr marL="2312576" indent="0">
              <a:buNone/>
              <a:defRPr sz="800"/>
            </a:lvl7pPr>
            <a:lvl8pPr marL="2698006" indent="0">
              <a:buNone/>
              <a:defRPr sz="800"/>
            </a:lvl8pPr>
            <a:lvl9pPr marL="3083435" indent="0">
              <a:buNone/>
              <a:defRPr sz="8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504836-8635-44C6-9E1C-64C3723DF6F9}" type="datetimeFigureOut">
              <a:rPr lang="en-US" smtClean="0"/>
              <a:pPr/>
              <a:t>7/20/2023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C9E58F-8FB6-4686-A160-EA133F6DF639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77086" tIns="38543" rIns="77086" bIns="38543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77086" tIns="38543" rIns="77086" bIns="38543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5"/>
            <a:ext cx="2133600" cy="273845"/>
          </a:xfrm>
          <a:prstGeom prst="rect">
            <a:avLst/>
          </a:prstGeom>
        </p:spPr>
        <p:txBody>
          <a:bodyPr vert="horz" lIns="77086" tIns="38543" rIns="77086" bIns="38543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A504836-8635-44C6-9E1C-64C3723DF6F9}" type="datetimeFigureOut">
              <a:rPr lang="en-US" smtClean="0"/>
              <a:pPr/>
              <a:t>7/20/2023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5"/>
            <a:ext cx="2895600" cy="273845"/>
          </a:xfrm>
          <a:prstGeom prst="rect">
            <a:avLst/>
          </a:prstGeom>
        </p:spPr>
        <p:txBody>
          <a:bodyPr vert="horz" lIns="77086" tIns="38543" rIns="77086" bIns="38543" rtlCol="0" anchor="ctr"/>
          <a:lstStyle>
            <a:lvl1pPr algn="ct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5"/>
            <a:ext cx="2133600" cy="273845"/>
          </a:xfrm>
          <a:prstGeom prst="rect">
            <a:avLst/>
          </a:prstGeom>
        </p:spPr>
        <p:txBody>
          <a:bodyPr vert="horz" lIns="77086" tIns="38543" rIns="77086" bIns="38543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5C9E58F-8FB6-4686-A160-EA133F6DF639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770859" rtl="0" eaLnBrk="1" latinLnBrk="0" hangingPunct="1">
        <a:spcBef>
          <a:spcPct val="0"/>
        </a:spcBef>
        <a:buNone/>
        <a:defRPr sz="37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89072" indent="-289072" algn="l" defTabSz="770859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6323" indent="-240893" algn="l" defTabSz="770859" rtl="0" eaLnBrk="1" latinLnBrk="0" hangingPunct="1">
        <a:spcBef>
          <a:spcPct val="20000"/>
        </a:spcBef>
        <a:buFont typeface="Arial" pitchFamily="34" charset="0"/>
        <a:buChar char="–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63573" indent="-192714" algn="l" defTabSz="770859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349002" indent="-192714" algn="l" defTabSz="770859" rtl="0" eaLnBrk="1" latinLnBrk="0" hangingPunct="1">
        <a:spcBef>
          <a:spcPct val="20000"/>
        </a:spcBef>
        <a:buFont typeface="Arial" pitchFamily="34" charset="0"/>
        <a:buChar char="–"/>
        <a:defRPr sz="1700" kern="1200">
          <a:solidFill>
            <a:schemeClr val="tx1"/>
          </a:solidFill>
          <a:latin typeface="+mn-lt"/>
          <a:ea typeface="+mn-ea"/>
          <a:cs typeface="+mn-cs"/>
        </a:defRPr>
      </a:lvl4pPr>
      <a:lvl5pPr marL="1734432" indent="-192714" algn="l" defTabSz="770859" rtl="0" eaLnBrk="1" latinLnBrk="0" hangingPunct="1">
        <a:spcBef>
          <a:spcPct val="20000"/>
        </a:spcBef>
        <a:buFont typeface="Arial" pitchFamily="34" charset="0"/>
        <a:buChar char="»"/>
        <a:defRPr sz="1700" kern="1200">
          <a:solidFill>
            <a:schemeClr val="tx1"/>
          </a:solidFill>
          <a:latin typeface="+mn-lt"/>
          <a:ea typeface="+mn-ea"/>
          <a:cs typeface="+mn-cs"/>
        </a:defRPr>
      </a:lvl5pPr>
      <a:lvl6pPr marL="2119861" indent="-192714" algn="l" defTabSz="770859" rtl="0" eaLnBrk="1" latinLnBrk="0" hangingPunct="1">
        <a:spcBef>
          <a:spcPct val="20000"/>
        </a:spcBef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505290" indent="-192714" algn="l" defTabSz="770859" rtl="0" eaLnBrk="1" latinLnBrk="0" hangingPunct="1">
        <a:spcBef>
          <a:spcPct val="20000"/>
        </a:spcBef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7pPr>
      <a:lvl8pPr marL="2890720" indent="-192714" algn="l" defTabSz="770859" rtl="0" eaLnBrk="1" latinLnBrk="0" hangingPunct="1">
        <a:spcBef>
          <a:spcPct val="20000"/>
        </a:spcBef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8pPr>
      <a:lvl9pPr marL="3276149" indent="-192714" algn="l" defTabSz="770859" rtl="0" eaLnBrk="1" latinLnBrk="0" hangingPunct="1">
        <a:spcBef>
          <a:spcPct val="20000"/>
        </a:spcBef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70859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385429" algn="l" defTabSz="770859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770859" algn="l" defTabSz="770859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156288" algn="l" defTabSz="770859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541717" algn="l" defTabSz="770859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927147" algn="l" defTabSz="770859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312576" algn="l" defTabSz="770859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698006" algn="l" defTabSz="770859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083435" algn="l" defTabSz="770859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1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7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7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7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7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7.png"/><Relationship Id="rId1" Type="http://schemas.openxmlformats.org/officeDocument/2006/relationships/slideLayout" Target="../slideLayouts/slideLayout7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8.png"/><Relationship Id="rId1" Type="http://schemas.openxmlformats.org/officeDocument/2006/relationships/slideLayout" Target="../slideLayouts/slideLayout7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9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775" y="404812"/>
            <a:ext cx="8934450" cy="4333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14031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9349" y="64495"/>
            <a:ext cx="8905875" cy="50007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684087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3825" y="4762"/>
            <a:ext cx="8896350" cy="5133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059953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250" y="404812"/>
            <a:ext cx="8953500" cy="4333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360225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9537" y="26670"/>
            <a:ext cx="8924925" cy="50911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046187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250" y="304800"/>
            <a:ext cx="8953500" cy="4533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787820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t="22716"/>
          <a:stretch/>
        </p:blipFill>
        <p:spPr>
          <a:xfrm>
            <a:off x="304800" y="666750"/>
            <a:ext cx="6391275" cy="3658552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86600" y="1657350"/>
            <a:ext cx="1733550" cy="1533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730003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00" y="133350"/>
            <a:ext cx="5581650" cy="245745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28360" y="2780030"/>
            <a:ext cx="1543050" cy="151447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53200" y="285750"/>
            <a:ext cx="2143125" cy="1762125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581401" y="2724150"/>
            <a:ext cx="114300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Angle AMQ</a:t>
            </a:r>
          </a:p>
          <a:p>
            <a:r>
              <a:rPr lang="en-US" dirty="0">
                <a:solidFill>
                  <a:srgbClr val="0000FF"/>
                </a:solidFill>
              </a:rPr>
              <a:t>Angle AMP</a:t>
            </a:r>
          </a:p>
          <a:p>
            <a:r>
              <a:rPr lang="en-US" dirty="0"/>
              <a:t>Angle QMN</a:t>
            </a:r>
          </a:p>
          <a:p>
            <a:r>
              <a:rPr lang="en-US" dirty="0">
                <a:solidFill>
                  <a:srgbClr val="0000FF"/>
                </a:solidFill>
              </a:rPr>
              <a:t>Angle PMN</a:t>
            </a:r>
          </a:p>
          <a:p>
            <a:r>
              <a:rPr lang="en-US" dirty="0"/>
              <a:t>Angle MNS</a:t>
            </a:r>
          </a:p>
          <a:p>
            <a:r>
              <a:rPr lang="en-US" dirty="0">
                <a:solidFill>
                  <a:srgbClr val="0000FF"/>
                </a:solidFill>
              </a:rPr>
              <a:t>Angle MNR</a:t>
            </a:r>
          </a:p>
          <a:p>
            <a:r>
              <a:rPr lang="en-US" dirty="0"/>
              <a:t>Angle RNT</a:t>
            </a:r>
          </a:p>
          <a:p>
            <a:r>
              <a:rPr lang="en-US" dirty="0">
                <a:solidFill>
                  <a:srgbClr val="0000FF"/>
                </a:solidFill>
              </a:rPr>
              <a:t>Angle SNT</a:t>
            </a:r>
          </a:p>
        </p:txBody>
      </p:sp>
    </p:spTree>
    <p:extLst>
      <p:ext uri="{BB962C8B-B14F-4D97-AF65-F5344CB8AC3E}">
        <p14:creationId xmlns:p14="http://schemas.microsoft.com/office/powerpoint/2010/main" val="90615545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00" y="57150"/>
            <a:ext cx="8991600" cy="4953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683705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1446" t="1727" r="1146" b="2700"/>
          <a:stretch/>
        </p:blipFill>
        <p:spPr>
          <a:xfrm>
            <a:off x="76200" y="106325"/>
            <a:ext cx="6772940" cy="272193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/>
          <a:srcRect l="6293" r="6156" b="7103"/>
          <a:stretch/>
        </p:blipFill>
        <p:spPr>
          <a:xfrm>
            <a:off x="7208874" y="334040"/>
            <a:ext cx="1701210" cy="1628110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53200" y="2647950"/>
            <a:ext cx="2143125" cy="20574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191000" y="3105150"/>
            <a:ext cx="1943100" cy="17526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33400" y="2957459"/>
            <a:ext cx="2057400" cy="19764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06916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9062" y="319087"/>
            <a:ext cx="8905875" cy="4505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378395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t="22201"/>
          <a:stretch/>
        </p:blipFill>
        <p:spPr>
          <a:xfrm>
            <a:off x="1066800" y="742950"/>
            <a:ext cx="7115175" cy="3927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39519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250" y="166687"/>
            <a:ext cx="8953500" cy="4810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943488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0" y="57151"/>
            <a:ext cx="5781675" cy="4953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447458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1087" y="37694"/>
            <a:ext cx="6981825" cy="5086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618865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9187" y="57150"/>
            <a:ext cx="6905625" cy="50339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796914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775" y="133350"/>
            <a:ext cx="8934450" cy="4876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836937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300" y="80962"/>
            <a:ext cx="8915400" cy="4981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87523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9537" y="171450"/>
            <a:ext cx="8924925" cy="4800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734300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9537" y="142875"/>
            <a:ext cx="8924925" cy="4857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654831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b="3333"/>
          <a:stretch/>
        </p:blipFill>
        <p:spPr>
          <a:xfrm>
            <a:off x="114300" y="352425"/>
            <a:ext cx="8915400" cy="42906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629490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012" y="495300"/>
            <a:ext cx="8943975" cy="4152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096848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8212" y="66675"/>
            <a:ext cx="7267575" cy="395287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71600" y="4019550"/>
            <a:ext cx="6715125" cy="1076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840462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81100" y="509587"/>
            <a:ext cx="6781800" cy="4124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415424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t="11287"/>
          <a:stretch/>
        </p:blipFill>
        <p:spPr>
          <a:xfrm>
            <a:off x="47625" y="57151"/>
            <a:ext cx="6886575" cy="3124199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95600" y="3257550"/>
            <a:ext cx="6191250" cy="1828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1848289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012" y="200025"/>
            <a:ext cx="8943975" cy="4743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1910266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3887" y="80962"/>
            <a:ext cx="7896225" cy="4981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7285007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775" y="95250"/>
            <a:ext cx="8934450" cy="4953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3531926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487" y="128587"/>
            <a:ext cx="8963025" cy="4886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9788338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4775" y="123825"/>
            <a:ext cx="8934450" cy="4895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1588173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775" y="133350"/>
            <a:ext cx="8934450" cy="4876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9930771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775" y="395287"/>
            <a:ext cx="8934450" cy="4352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7685305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t="1096" b="73853"/>
          <a:stretch/>
        </p:blipFill>
        <p:spPr>
          <a:xfrm>
            <a:off x="152400" y="38100"/>
            <a:ext cx="6296025" cy="127381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400" y="1408430"/>
            <a:ext cx="5848350" cy="1781175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76200" y="3181350"/>
            <a:ext cx="8824609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b="1" dirty="0">
                <a:latin typeface="Cambria Math" panose="02040503050406030204" pitchFamily="18" charset="0"/>
                <a:ea typeface="Cambria Math" panose="02040503050406030204" pitchFamily="18" charset="0"/>
              </a:rPr>
              <a:t>The altitudes of a triangle pass through exactly one point; that means they are concurrent. The point of concurrence is called the orthocenter and it is denoted by ‘O’.</a:t>
            </a:r>
          </a:p>
          <a:p>
            <a:r>
              <a:rPr lang="en-US" sz="1200" b="1" dirty="0">
                <a:latin typeface="Cambria Math" panose="02040503050406030204" pitchFamily="18" charset="0"/>
                <a:ea typeface="Cambria Math" panose="02040503050406030204" pitchFamily="18" charset="0"/>
              </a:rPr>
              <a:t>The orthocenter of a right angled triangle is the vertex of the right angle.</a:t>
            </a:r>
          </a:p>
          <a:p>
            <a:r>
              <a:rPr lang="en-US" sz="1200" b="1" dirty="0">
                <a:latin typeface="Cambria Math" panose="02040503050406030204" pitchFamily="18" charset="0"/>
                <a:ea typeface="Cambria Math" panose="02040503050406030204" pitchFamily="18" charset="0"/>
              </a:rPr>
              <a:t>The orthocenter of an obtuse angled triangle is in the exterior of the triangle.</a:t>
            </a:r>
          </a:p>
          <a:p>
            <a:r>
              <a:rPr lang="en-US" sz="1200" b="1" dirty="0">
                <a:latin typeface="Cambria Math" panose="02040503050406030204" pitchFamily="18" charset="0"/>
                <a:ea typeface="Cambria Math" panose="02040503050406030204" pitchFamily="18" charset="0"/>
              </a:rPr>
              <a:t>The orthocenter of an acute angled triangle is in the interior of the triangle.</a:t>
            </a:r>
          </a:p>
        </p:txBody>
      </p:sp>
      <p:sp>
        <p:nvSpPr>
          <p:cNvPr id="5" name="Rectangle 4"/>
          <p:cNvSpPr/>
          <p:nvPr/>
        </p:nvSpPr>
        <p:spPr>
          <a:xfrm>
            <a:off x="76200" y="4400550"/>
            <a:ext cx="87630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b="1" dirty="0">
                <a:latin typeface="Cambria Math" panose="02040503050406030204" pitchFamily="18" charset="0"/>
                <a:ea typeface="Cambria Math" panose="02040503050406030204" pitchFamily="18" charset="0"/>
              </a:rPr>
              <a:t>The medians of a triangle are concurrent. Their point of concurrence is called the Centroid and it is denoted by G. For all types of triangles the location of G is in the interior of the triangles. The centroid divides each median in the ratio 2:1.</a:t>
            </a:r>
          </a:p>
        </p:txBody>
      </p:sp>
    </p:spTree>
    <p:extLst>
      <p:ext uri="{BB962C8B-B14F-4D97-AF65-F5344CB8AC3E}">
        <p14:creationId xmlns:p14="http://schemas.microsoft.com/office/powerpoint/2010/main" val="8537792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9537" y="80962"/>
            <a:ext cx="8924925" cy="4981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7972774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250" y="733425"/>
            <a:ext cx="8953500" cy="3676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1477926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012" y="219075"/>
            <a:ext cx="8943975" cy="4705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4521034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775" y="138112"/>
            <a:ext cx="8934450" cy="4867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8975651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3825" y="128587"/>
            <a:ext cx="8896350" cy="4886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8155399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012" y="62230"/>
            <a:ext cx="8943975" cy="50339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128489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47800" y="385762"/>
            <a:ext cx="6248400" cy="4371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3440343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9650" y="147637"/>
            <a:ext cx="7124700" cy="4848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3526173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012" y="209550"/>
            <a:ext cx="8943975" cy="472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7153205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775" y="28575"/>
            <a:ext cx="8934450" cy="5086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1768280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775" y="242887"/>
            <a:ext cx="8934450" cy="4657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139278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9062" y="523875"/>
            <a:ext cx="8905875" cy="4095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9056764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b="257"/>
          <a:stretch/>
        </p:blipFill>
        <p:spPr>
          <a:xfrm>
            <a:off x="71437" y="-1"/>
            <a:ext cx="9001125" cy="51435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2365903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012" y="723900"/>
            <a:ext cx="8943975" cy="3695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9142781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775" y="238125"/>
            <a:ext cx="8934450" cy="4667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9495316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012" y="66675"/>
            <a:ext cx="8943975" cy="5010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4024653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FAB221E9-9E14-441E-9F27-CDBA66065DF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012" y="309562"/>
            <a:ext cx="8943975" cy="4524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295134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C46B91D4-E5AD-45FD-9833-1B1301552DF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775" y="57151"/>
            <a:ext cx="8934450" cy="5029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5288962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437" y="0"/>
            <a:ext cx="9001125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9889408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487" y="1"/>
            <a:ext cx="8963025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0101952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9537" y="219075"/>
            <a:ext cx="8924925" cy="4705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9181685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775" y="166687"/>
            <a:ext cx="8934450" cy="4810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551927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t="15122" b="7788"/>
          <a:stretch/>
        </p:blipFill>
        <p:spPr>
          <a:xfrm>
            <a:off x="66675" y="57150"/>
            <a:ext cx="6486525" cy="29718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/>
          <a:srcRect l="2576" t="2947" r="1836" b="4177"/>
          <a:stretch/>
        </p:blipFill>
        <p:spPr>
          <a:xfrm>
            <a:off x="76200" y="3260543"/>
            <a:ext cx="4502508" cy="19020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4370450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725" y="1052512"/>
            <a:ext cx="8972550" cy="3038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138246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250" y="133350"/>
            <a:ext cx="8953500" cy="4876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450503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33487" y="233362"/>
            <a:ext cx="6677025" cy="4676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278362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250" y="333375"/>
            <a:ext cx="8953500" cy="4476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586912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2265</TotalTime>
  <Words>145</Words>
  <Application>Microsoft Office PowerPoint</Application>
  <PresentationFormat>On-screen Show (16:9)</PresentationFormat>
  <Paragraphs>14</Paragraphs>
  <Slides>60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60</vt:i4>
      </vt:variant>
    </vt:vector>
  </HeadingPairs>
  <TitlesOfParts>
    <vt:vector size="64" baseType="lpstr">
      <vt:lpstr>Arial</vt:lpstr>
      <vt:lpstr>Calibri</vt:lpstr>
      <vt:lpstr>Cambria Math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Owner</dc:creator>
  <cp:lastModifiedBy>Owner</cp:lastModifiedBy>
  <cp:revision>361</cp:revision>
  <dcterms:created xsi:type="dcterms:W3CDTF">2021-01-31T07:59:41Z</dcterms:created>
  <dcterms:modified xsi:type="dcterms:W3CDTF">2023-07-20T07:16:28Z</dcterms:modified>
</cp:coreProperties>
</file>