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9" autoAdjust="0"/>
    <p:restoredTop sz="94660"/>
  </p:normalViewPr>
  <p:slideViewPr>
    <p:cSldViewPr snapToGrid="0">
      <p:cViewPr varScale="1">
        <p:scale>
          <a:sx n="70" d="100"/>
          <a:sy n="70" d="100"/>
        </p:scale>
        <p:origin x="8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62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01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72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19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2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99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3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2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146-AFD1-4FC0-AB83-3AB9D9FC1B1C}" type="datetimeFigureOut">
              <a:rPr lang="en-US" smtClean="0"/>
              <a:t>11/20/2021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44192-FB34-4B9A-A9FB-24BCF9929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4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17" y="252128"/>
            <a:ext cx="11778231" cy="567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09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50" y="116360"/>
            <a:ext cx="11836384" cy="66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63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8" y="104419"/>
            <a:ext cx="11848461" cy="648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48" y="122332"/>
            <a:ext cx="11636422" cy="638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693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57" y="173938"/>
            <a:ext cx="11513522" cy="647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2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672" y="180975"/>
            <a:ext cx="11725062" cy="653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24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10</cp:revision>
  <dcterms:created xsi:type="dcterms:W3CDTF">2021-11-20T08:07:27Z</dcterms:created>
  <dcterms:modified xsi:type="dcterms:W3CDTF">2021-11-20T09:19:06Z</dcterms:modified>
</cp:coreProperties>
</file>