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81" r:id="rId3"/>
    <p:sldId id="284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3" r:id="rId12"/>
    <p:sldId id="322" r:id="rId13"/>
    <p:sldId id="324" r:id="rId14"/>
    <p:sldId id="325" r:id="rId15"/>
    <p:sldId id="326" r:id="rId16"/>
    <p:sldId id="288" r:id="rId17"/>
    <p:sldId id="319" r:id="rId18"/>
    <p:sldId id="282" r:id="rId19"/>
    <p:sldId id="320" r:id="rId20"/>
    <p:sldId id="286" r:id="rId21"/>
    <p:sldId id="285" r:id="rId22"/>
    <p:sldId id="289" r:id="rId23"/>
    <p:sldId id="290" r:id="rId24"/>
    <p:sldId id="292" r:id="rId25"/>
    <p:sldId id="293" r:id="rId26"/>
    <p:sldId id="321" r:id="rId27"/>
    <p:sldId id="291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258" r:id="rId36"/>
    <p:sldId id="259" r:id="rId37"/>
    <p:sldId id="273" r:id="rId38"/>
    <p:sldId id="274" r:id="rId39"/>
    <p:sldId id="278" r:id="rId40"/>
    <p:sldId id="302" r:id="rId41"/>
    <p:sldId id="277" r:id="rId42"/>
    <p:sldId id="280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  <a:srgbClr val="FF0000"/>
    <a:srgbClr val="FF0066"/>
    <a:srgbClr val="008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4" autoAdjust="0"/>
    <p:restoredTop sz="94660"/>
  </p:normalViewPr>
  <p:slideViewPr>
    <p:cSldViewPr>
      <p:cViewPr varScale="1">
        <p:scale>
          <a:sx n="82" d="100"/>
          <a:sy n="82" d="100"/>
        </p:scale>
        <p:origin x="120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57AD9-3D8B-45AB-89B2-D2689558409A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E98C8-C8D3-4C1F-BACE-65D2ACB3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05D2-8138-484A-836A-A6D967D3974C}" type="datetimeFigureOut">
              <a:rPr lang="en-US" smtClean="0"/>
              <a:pPr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4A1E-39D6-4BB8-BBD1-5565C307E1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8112"/>
            <a:ext cx="8934450" cy="486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714375"/>
            <a:ext cx="89725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258"/>
            <a:ext cx="8839200" cy="46950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705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innumerable rational numbers between any two rational numbers.</a:t>
            </a:r>
          </a:p>
        </p:txBody>
      </p:sp>
    </p:spTree>
    <p:extLst>
      <p:ext uri="{BB962C8B-B14F-4D97-AF65-F5344CB8AC3E}">
        <p14:creationId xmlns:p14="http://schemas.microsoft.com/office/powerpoint/2010/main" val="39470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66687"/>
            <a:ext cx="89344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09562"/>
            <a:ext cx="89535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71450"/>
            <a:ext cx="89249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871537"/>
            <a:ext cx="89439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33350"/>
            <a:ext cx="89249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"/>
            <a:ext cx="8924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100137"/>
            <a:ext cx="89535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95300"/>
            <a:ext cx="89344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4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61912"/>
            <a:ext cx="68484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38100"/>
            <a:ext cx="64865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67248"/>
            <a:ext cx="8982075" cy="51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1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0975"/>
            <a:ext cx="89535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4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" y="66675"/>
            <a:ext cx="6362700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4010025"/>
            <a:ext cx="61817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8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85725"/>
            <a:ext cx="89249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25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8575"/>
            <a:ext cx="89535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2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90637"/>
            <a:ext cx="89535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86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28600"/>
            <a:ext cx="89439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52388"/>
            <a:ext cx="6257925" cy="50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25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47625"/>
            <a:ext cx="89058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6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19062"/>
            <a:ext cx="89725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3350"/>
            <a:ext cx="8953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33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9525"/>
            <a:ext cx="89058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13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4069"/>
            <a:ext cx="89344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04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0224"/>
            <a:ext cx="8943975" cy="5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2862"/>
            <a:ext cx="89344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31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66675"/>
            <a:ext cx="6638925" cy="50101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104775"/>
            <a:ext cx="54006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92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14450"/>
            <a:ext cx="8953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29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29"/>
          <a:stretch/>
        </p:blipFill>
        <p:spPr>
          <a:xfrm>
            <a:off x="500062" y="35115"/>
            <a:ext cx="81438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5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61925"/>
            <a:ext cx="89249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4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28587"/>
            <a:ext cx="89820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61925"/>
            <a:ext cx="89439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48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90512"/>
            <a:ext cx="68961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14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80975"/>
            <a:ext cx="89439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30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847725"/>
            <a:ext cx="89439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6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2035"/>
            <a:ext cx="5705475" cy="2625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684"/>
          <a:stretch/>
        </p:blipFill>
        <p:spPr>
          <a:xfrm>
            <a:off x="2667000" y="2724150"/>
            <a:ext cx="629602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29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371475"/>
            <a:ext cx="89630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8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09537"/>
            <a:ext cx="89249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91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0975"/>
            <a:ext cx="89535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21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76200"/>
            <a:ext cx="89058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0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47687"/>
            <a:ext cx="89344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5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95300"/>
            <a:ext cx="89439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957262"/>
            <a:ext cx="8943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3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914400"/>
            <a:ext cx="892492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0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52425"/>
            <a:ext cx="89439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971550"/>
            <a:ext cx="89725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09575"/>
            <a:ext cx="89535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728662"/>
            <a:ext cx="89439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11</Words>
  <Application>Microsoft Office PowerPoint</Application>
  <PresentationFormat>On-screen Show (16:9)</PresentationFormat>
  <Paragraphs>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239</cp:revision>
  <dcterms:created xsi:type="dcterms:W3CDTF">2021-02-03T08:00:22Z</dcterms:created>
  <dcterms:modified xsi:type="dcterms:W3CDTF">2024-08-22T06:56:39Z</dcterms:modified>
</cp:coreProperties>
</file>