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99" r:id="rId2"/>
    <p:sldId id="257" r:id="rId3"/>
    <p:sldId id="258" r:id="rId4"/>
    <p:sldId id="259" r:id="rId5"/>
    <p:sldId id="306" r:id="rId6"/>
    <p:sldId id="305" r:id="rId7"/>
    <p:sldId id="260" r:id="rId8"/>
    <p:sldId id="261" r:id="rId9"/>
    <p:sldId id="262" r:id="rId10"/>
    <p:sldId id="263" r:id="rId11"/>
    <p:sldId id="307" r:id="rId12"/>
    <p:sldId id="308" r:id="rId13"/>
    <p:sldId id="264" r:id="rId14"/>
    <p:sldId id="309" r:id="rId15"/>
    <p:sldId id="310" r:id="rId16"/>
    <p:sldId id="268" r:id="rId17"/>
    <p:sldId id="320" r:id="rId18"/>
    <p:sldId id="321" r:id="rId19"/>
    <p:sldId id="274" r:id="rId20"/>
    <p:sldId id="316" r:id="rId21"/>
    <p:sldId id="319" r:id="rId22"/>
    <p:sldId id="318" r:id="rId23"/>
    <p:sldId id="317" r:id="rId24"/>
    <p:sldId id="315" r:id="rId25"/>
    <p:sldId id="273" r:id="rId26"/>
    <p:sldId id="314" r:id="rId27"/>
    <p:sldId id="304" r:id="rId28"/>
    <p:sldId id="313" r:id="rId29"/>
    <p:sldId id="312" r:id="rId30"/>
    <p:sldId id="311" r:id="rId31"/>
    <p:sldId id="276" r:id="rId32"/>
    <p:sldId id="277" r:id="rId33"/>
    <p:sldId id="278" r:id="rId34"/>
    <p:sldId id="322" r:id="rId35"/>
    <p:sldId id="280" r:id="rId36"/>
    <p:sldId id="281" r:id="rId37"/>
    <p:sldId id="282" r:id="rId38"/>
    <p:sldId id="300" r:id="rId39"/>
    <p:sldId id="301" r:id="rId40"/>
    <p:sldId id="285" r:id="rId41"/>
    <p:sldId id="286" r:id="rId42"/>
    <p:sldId id="287" r:id="rId43"/>
    <p:sldId id="288" r:id="rId44"/>
    <p:sldId id="323" r:id="rId45"/>
    <p:sldId id="290" r:id="rId46"/>
    <p:sldId id="324" r:id="rId47"/>
    <p:sldId id="296" r:id="rId48"/>
    <p:sldId id="297" r:id="rId49"/>
    <p:sldId id="295" r:id="rId50"/>
    <p:sldId id="294" r:id="rId51"/>
    <p:sldId id="293" r:id="rId52"/>
    <p:sldId id="292" r:id="rId53"/>
    <p:sldId id="303" r:id="rId54"/>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CC"/>
    <a:srgbClr val="FF0000"/>
    <a:srgbClr val="FF0066"/>
    <a:srgbClr val="0080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60" autoAdjust="0"/>
    <p:restoredTop sz="94660"/>
  </p:normalViewPr>
  <p:slideViewPr>
    <p:cSldViewPr>
      <p:cViewPr varScale="1">
        <p:scale>
          <a:sx n="82" d="100"/>
          <a:sy n="82" d="100"/>
        </p:scale>
        <p:origin x="996"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9057AD9-3D8B-45AB-89B2-D2689558409A}" type="datetimeFigureOut">
              <a:rPr lang="en-US" smtClean="0"/>
              <a:pPr/>
              <a:t>1/6/2024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9FE98C8-C8D3-4C1F-BACE-65D2ACB334BE}" type="slidenum">
              <a:rPr lang="en-US" smtClean="0"/>
              <a:pPr/>
              <a:t>‹#›</a:t>
            </a:fld>
            <a:endParaRPr lang="en-US"/>
          </a:p>
        </p:txBody>
      </p:sp>
    </p:spTree>
    <p:extLst>
      <p:ext uri="{BB962C8B-B14F-4D97-AF65-F5344CB8AC3E}">
        <p14:creationId xmlns:p14="http://schemas.microsoft.com/office/powerpoint/2010/main" val="58539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FE98C8-C8D3-4C1F-BACE-65D2ACB334BE}" type="slidenum">
              <a:rPr lang="en-US" smtClean="0"/>
              <a:pPr/>
              <a:t>9</a:t>
            </a:fld>
            <a:endParaRPr lang="en-US"/>
          </a:p>
        </p:txBody>
      </p:sp>
    </p:spTree>
    <p:extLst>
      <p:ext uri="{BB962C8B-B14F-4D97-AF65-F5344CB8AC3E}">
        <p14:creationId xmlns:p14="http://schemas.microsoft.com/office/powerpoint/2010/main" val="415208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FE98C8-C8D3-4C1F-BACE-65D2ACB334BE}" type="slidenum">
              <a:rPr lang="en-US" smtClean="0"/>
              <a:pPr/>
              <a:t>43</a:t>
            </a:fld>
            <a:endParaRPr lang="en-US"/>
          </a:p>
        </p:txBody>
      </p:sp>
    </p:spTree>
    <p:extLst>
      <p:ext uri="{BB962C8B-B14F-4D97-AF65-F5344CB8AC3E}">
        <p14:creationId xmlns:p14="http://schemas.microsoft.com/office/powerpoint/2010/main" val="272692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C705D2-8138-484A-836A-A6D967D3974C}" type="datetimeFigureOut">
              <a:rPr lang="en-US" smtClean="0"/>
              <a:pPr/>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24A1E-39D6-4BB8-BBD1-5565C307E1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C705D2-8138-484A-836A-A6D967D3974C}" type="datetimeFigureOut">
              <a:rPr lang="en-US" smtClean="0"/>
              <a:pPr/>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24A1E-39D6-4BB8-BBD1-5565C307E1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C705D2-8138-484A-836A-A6D967D3974C}" type="datetimeFigureOut">
              <a:rPr lang="en-US" smtClean="0"/>
              <a:pPr/>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24A1E-39D6-4BB8-BBD1-5565C307E1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C705D2-8138-484A-836A-A6D967D3974C}" type="datetimeFigureOut">
              <a:rPr lang="en-US" smtClean="0"/>
              <a:pPr/>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24A1E-39D6-4BB8-BBD1-5565C307E1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C705D2-8138-484A-836A-A6D967D3974C}" type="datetimeFigureOut">
              <a:rPr lang="en-US" smtClean="0"/>
              <a:pPr/>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24A1E-39D6-4BB8-BBD1-5565C307E1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C705D2-8138-484A-836A-A6D967D3974C}" type="datetimeFigureOut">
              <a:rPr lang="en-US" smtClean="0"/>
              <a:pPr/>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24A1E-39D6-4BB8-BBD1-5565C307E1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C705D2-8138-484A-836A-A6D967D3974C}" type="datetimeFigureOut">
              <a:rPr lang="en-US" smtClean="0"/>
              <a:pPr/>
              <a:t>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24A1E-39D6-4BB8-BBD1-5565C307E1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C705D2-8138-484A-836A-A6D967D3974C}" type="datetimeFigureOut">
              <a:rPr lang="en-US" smtClean="0"/>
              <a:pPr/>
              <a:t>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24A1E-39D6-4BB8-BBD1-5565C307E1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705D2-8138-484A-836A-A6D967D3974C}" type="datetimeFigureOut">
              <a:rPr lang="en-US" smtClean="0"/>
              <a:pPr/>
              <a:t>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24A1E-39D6-4BB8-BBD1-5565C307E1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C705D2-8138-484A-836A-A6D967D3974C}" type="datetimeFigureOut">
              <a:rPr lang="en-US" smtClean="0"/>
              <a:pPr/>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24A1E-39D6-4BB8-BBD1-5565C307E1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C705D2-8138-484A-836A-A6D967D3974C}" type="datetimeFigureOut">
              <a:rPr lang="en-US" smtClean="0"/>
              <a:pPr/>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24A1E-39D6-4BB8-BBD1-5565C307E1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AC705D2-8138-484A-836A-A6D967D3974C}" type="datetimeFigureOut">
              <a:rPr lang="en-US" smtClean="0"/>
              <a:pPr/>
              <a:t>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F24A1E-39D6-4BB8-BBD1-5565C307E1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250" y="347662"/>
            <a:ext cx="8953500" cy="4448175"/>
          </a:xfrm>
          <a:prstGeom prst="rect">
            <a:avLst/>
          </a:prstGeom>
        </p:spPr>
      </p:pic>
    </p:spTree>
    <p:extLst>
      <p:ext uri="{BB962C8B-B14F-4D97-AF65-F5344CB8AC3E}">
        <p14:creationId xmlns:p14="http://schemas.microsoft.com/office/powerpoint/2010/main" val="3302046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012" y="819150"/>
            <a:ext cx="8943975" cy="3505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404812"/>
            <a:ext cx="8953500" cy="4333875"/>
          </a:xfrm>
          <a:prstGeom prst="rect">
            <a:avLst/>
          </a:prstGeom>
        </p:spPr>
      </p:pic>
    </p:spTree>
    <p:extLst>
      <p:ext uri="{BB962C8B-B14F-4D97-AF65-F5344CB8AC3E}">
        <p14:creationId xmlns:p14="http://schemas.microsoft.com/office/powerpoint/2010/main" val="3379035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87" y="1233487"/>
            <a:ext cx="8963025" cy="2676525"/>
          </a:xfrm>
          <a:prstGeom prst="rect">
            <a:avLst/>
          </a:prstGeom>
        </p:spPr>
      </p:pic>
    </p:spTree>
    <p:extLst>
      <p:ext uri="{BB962C8B-B14F-4D97-AF65-F5344CB8AC3E}">
        <p14:creationId xmlns:p14="http://schemas.microsoft.com/office/powerpoint/2010/main" val="3356281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85750"/>
            <a:ext cx="7162800" cy="307777"/>
          </a:xfrm>
          <a:prstGeom prst="rect">
            <a:avLst/>
          </a:prstGeom>
        </p:spPr>
        <p:txBody>
          <a:bodyPr wrap="square">
            <a:spAutoFit/>
          </a:bodyPr>
          <a:lstStyle/>
          <a:p>
            <a:endParaRPr lang="en-US" sz="1400" dirty="0">
              <a:latin typeface="Cambria Math" pitchFamily="18" charset="0"/>
              <a:ea typeface="Cambria Math" pitchFamily="18" charset="0"/>
            </a:endParaRPr>
          </a:p>
        </p:txBody>
      </p:sp>
      <p:sp>
        <p:nvSpPr>
          <p:cNvPr id="4" name="Rectangle 3"/>
          <p:cNvSpPr/>
          <p:nvPr/>
        </p:nvSpPr>
        <p:spPr>
          <a:xfrm>
            <a:off x="609600" y="590550"/>
            <a:ext cx="7086600" cy="307777"/>
          </a:xfrm>
          <a:prstGeom prst="rect">
            <a:avLst/>
          </a:prstGeom>
        </p:spPr>
        <p:txBody>
          <a:bodyPr wrap="square">
            <a:spAutoFit/>
          </a:bodyPr>
          <a:lstStyle/>
          <a:p>
            <a:pPr marL="400050" indent="-400050">
              <a:buAutoNum type="romanLcParenBoth"/>
            </a:pPr>
            <a:endParaRPr lang="nn-NO" sz="1400" dirty="0" smtClean="0">
              <a:latin typeface="Cambria Math" pitchFamily="18" charset="0"/>
              <a:ea typeface="Cambria Math" pitchFamily="18" charset="0"/>
            </a:endParaRPr>
          </a:p>
        </p:txBody>
      </p:sp>
      <p:pic>
        <p:nvPicPr>
          <p:cNvPr id="5" name="Picture 4"/>
          <p:cNvPicPr>
            <a:picLocks noChangeAspect="1"/>
          </p:cNvPicPr>
          <p:nvPr/>
        </p:nvPicPr>
        <p:blipFill>
          <a:blip r:embed="rId2"/>
          <a:stretch>
            <a:fillRect/>
          </a:stretch>
        </p:blipFill>
        <p:spPr>
          <a:xfrm>
            <a:off x="100012" y="285750"/>
            <a:ext cx="8943975" cy="4572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250" y="266700"/>
            <a:ext cx="8953500" cy="4610100"/>
          </a:xfrm>
          <a:prstGeom prst="rect">
            <a:avLst/>
          </a:prstGeom>
        </p:spPr>
      </p:pic>
    </p:spTree>
    <p:extLst>
      <p:ext uri="{BB962C8B-B14F-4D97-AF65-F5344CB8AC3E}">
        <p14:creationId xmlns:p14="http://schemas.microsoft.com/office/powerpoint/2010/main" val="2042712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250" y="1176337"/>
            <a:ext cx="8953500" cy="2790825"/>
          </a:xfrm>
          <a:prstGeom prst="rect">
            <a:avLst/>
          </a:prstGeom>
        </p:spPr>
      </p:pic>
    </p:spTree>
    <p:extLst>
      <p:ext uri="{BB962C8B-B14F-4D97-AF65-F5344CB8AC3E}">
        <p14:creationId xmlns:p14="http://schemas.microsoft.com/office/powerpoint/2010/main" val="3514084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43000" y="85725"/>
            <a:ext cx="6838950" cy="4086225"/>
          </a:xfrm>
          <a:prstGeom prst="rect">
            <a:avLst/>
          </a:prstGeom>
          <a:noFill/>
          <a:ln w="9525">
            <a:noFill/>
            <a:miter lim="800000"/>
            <a:headEnd/>
            <a:tailEnd/>
          </a:ln>
          <a:effectLst/>
        </p:spPr>
      </p:pic>
      <p:pic>
        <p:nvPicPr>
          <p:cNvPr id="2" name="Picture 1"/>
          <p:cNvPicPr>
            <a:picLocks noChangeAspect="1"/>
          </p:cNvPicPr>
          <p:nvPr/>
        </p:nvPicPr>
        <p:blipFill>
          <a:blip r:embed="rId3"/>
          <a:stretch>
            <a:fillRect/>
          </a:stretch>
        </p:blipFill>
        <p:spPr>
          <a:xfrm>
            <a:off x="1819275" y="4552950"/>
            <a:ext cx="5486400" cy="4857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962" y="752475"/>
            <a:ext cx="8982075" cy="3638550"/>
          </a:xfrm>
          <a:prstGeom prst="rect">
            <a:avLst/>
          </a:prstGeom>
        </p:spPr>
      </p:pic>
    </p:spTree>
    <p:extLst>
      <p:ext uri="{BB962C8B-B14F-4D97-AF65-F5344CB8AC3E}">
        <p14:creationId xmlns:p14="http://schemas.microsoft.com/office/powerpoint/2010/main" val="2853594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147637"/>
            <a:ext cx="8953500" cy="4848225"/>
          </a:xfrm>
          <a:prstGeom prst="rect">
            <a:avLst/>
          </a:prstGeom>
        </p:spPr>
      </p:pic>
    </p:spTree>
    <p:extLst>
      <p:ext uri="{BB962C8B-B14F-4D97-AF65-F5344CB8AC3E}">
        <p14:creationId xmlns:p14="http://schemas.microsoft.com/office/powerpoint/2010/main" val="2981247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725" y="652462"/>
            <a:ext cx="8972550" cy="38385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7"/>
          <a:stretch/>
        </p:blipFill>
        <p:spPr>
          <a:xfrm>
            <a:off x="228600" y="285980"/>
            <a:ext cx="5667375" cy="4572000"/>
          </a:xfrm>
          <a:prstGeom prst="rect">
            <a:avLst/>
          </a:prstGeom>
        </p:spPr>
      </p:pic>
      <p:pic>
        <p:nvPicPr>
          <p:cNvPr id="6" name="Picture 5"/>
          <p:cNvPicPr>
            <a:picLocks noChangeAspect="1"/>
          </p:cNvPicPr>
          <p:nvPr/>
        </p:nvPicPr>
        <p:blipFill>
          <a:blip r:embed="rId3"/>
          <a:stretch>
            <a:fillRect/>
          </a:stretch>
        </p:blipFill>
        <p:spPr>
          <a:xfrm>
            <a:off x="6096000" y="285750"/>
            <a:ext cx="2914650" cy="4267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87" y="376237"/>
            <a:ext cx="8963025" cy="4391025"/>
          </a:xfrm>
          <a:prstGeom prst="rect">
            <a:avLst/>
          </a:prstGeom>
        </p:spPr>
      </p:pic>
    </p:spTree>
    <p:extLst>
      <p:ext uri="{BB962C8B-B14F-4D97-AF65-F5344CB8AC3E}">
        <p14:creationId xmlns:p14="http://schemas.microsoft.com/office/powerpoint/2010/main" val="440390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762000"/>
            <a:ext cx="8991600" cy="3619500"/>
          </a:xfrm>
          <a:prstGeom prst="rect">
            <a:avLst/>
          </a:prstGeom>
        </p:spPr>
      </p:pic>
    </p:spTree>
    <p:extLst>
      <p:ext uri="{BB962C8B-B14F-4D97-AF65-F5344CB8AC3E}">
        <p14:creationId xmlns:p14="http://schemas.microsoft.com/office/powerpoint/2010/main" val="1720656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437" y="681037"/>
            <a:ext cx="9001125" cy="3781425"/>
          </a:xfrm>
          <a:prstGeom prst="rect">
            <a:avLst/>
          </a:prstGeom>
        </p:spPr>
      </p:pic>
    </p:spTree>
    <p:extLst>
      <p:ext uri="{BB962C8B-B14F-4D97-AF65-F5344CB8AC3E}">
        <p14:creationId xmlns:p14="http://schemas.microsoft.com/office/powerpoint/2010/main" val="4210060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962" y="390525"/>
            <a:ext cx="8982075" cy="4362450"/>
          </a:xfrm>
          <a:prstGeom prst="rect">
            <a:avLst/>
          </a:prstGeom>
        </p:spPr>
      </p:pic>
    </p:spTree>
    <p:extLst>
      <p:ext uri="{BB962C8B-B14F-4D97-AF65-F5344CB8AC3E}">
        <p14:creationId xmlns:p14="http://schemas.microsoft.com/office/powerpoint/2010/main" val="922537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962" y="523875"/>
            <a:ext cx="8982075" cy="4095750"/>
          </a:xfrm>
          <a:prstGeom prst="rect">
            <a:avLst/>
          </a:prstGeom>
        </p:spPr>
      </p:pic>
    </p:spTree>
    <p:extLst>
      <p:ext uri="{BB962C8B-B14F-4D97-AF65-F5344CB8AC3E}">
        <p14:creationId xmlns:p14="http://schemas.microsoft.com/office/powerpoint/2010/main" val="2825429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487" y="95250"/>
            <a:ext cx="8963025" cy="4953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87" y="242887"/>
            <a:ext cx="8963025" cy="4657725"/>
          </a:xfrm>
          <a:prstGeom prst="rect">
            <a:avLst/>
          </a:prstGeom>
        </p:spPr>
      </p:pic>
    </p:spTree>
    <p:extLst>
      <p:ext uri="{BB962C8B-B14F-4D97-AF65-F5344CB8AC3E}">
        <p14:creationId xmlns:p14="http://schemas.microsoft.com/office/powerpoint/2010/main" val="1886336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962" y="176212"/>
            <a:ext cx="8982075" cy="4791075"/>
          </a:xfrm>
          <a:prstGeom prst="rect">
            <a:avLst/>
          </a:prstGeom>
        </p:spPr>
      </p:pic>
    </p:spTree>
    <p:extLst>
      <p:ext uri="{BB962C8B-B14F-4D97-AF65-F5344CB8AC3E}">
        <p14:creationId xmlns:p14="http://schemas.microsoft.com/office/powerpoint/2010/main" val="294065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409575"/>
            <a:ext cx="8915400" cy="4324350"/>
          </a:xfrm>
          <a:prstGeom prst="rect">
            <a:avLst/>
          </a:prstGeom>
        </p:spPr>
      </p:pic>
    </p:spTree>
    <p:extLst>
      <p:ext uri="{BB962C8B-B14F-4D97-AF65-F5344CB8AC3E}">
        <p14:creationId xmlns:p14="http://schemas.microsoft.com/office/powerpoint/2010/main" val="1810294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776287"/>
            <a:ext cx="8943975" cy="3590925"/>
          </a:xfrm>
          <a:prstGeom prst="rect">
            <a:avLst/>
          </a:prstGeom>
        </p:spPr>
      </p:pic>
    </p:spTree>
    <p:extLst>
      <p:ext uri="{BB962C8B-B14F-4D97-AF65-F5344CB8AC3E}">
        <p14:creationId xmlns:p14="http://schemas.microsoft.com/office/powerpoint/2010/main" val="2361385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225"/>
            <a:ext cx="8915400" cy="2031325"/>
          </a:xfrm>
          <a:prstGeom prst="rect">
            <a:avLst/>
          </a:prstGeom>
        </p:spPr>
        <p:txBody>
          <a:bodyPr wrap="square">
            <a:spAutoFit/>
          </a:bodyPr>
          <a:lstStyle/>
          <a:p>
            <a:r>
              <a:rPr lang="en-US" dirty="0">
                <a:solidFill>
                  <a:srgbClr val="FF0000"/>
                </a:solidFill>
                <a:latin typeface="Cambria Math" pitchFamily="18" charset="0"/>
                <a:ea typeface="Cambria Math" pitchFamily="18" charset="0"/>
              </a:rPr>
              <a:t>Pythagoras</a:t>
            </a:r>
            <a:r>
              <a:rPr lang="en-US" dirty="0">
                <a:latin typeface="Cambria Math" pitchFamily="18" charset="0"/>
                <a:ea typeface="Cambria Math" pitchFamily="18" charset="0"/>
              </a:rPr>
              <a:t> was a </a:t>
            </a:r>
            <a:r>
              <a:rPr lang="en-US" dirty="0">
                <a:solidFill>
                  <a:srgbClr val="FF0000"/>
                </a:solidFill>
                <a:latin typeface="Cambria Math" pitchFamily="18" charset="0"/>
                <a:ea typeface="Cambria Math" pitchFamily="18" charset="0"/>
              </a:rPr>
              <a:t>great Greek mathematician </a:t>
            </a:r>
            <a:r>
              <a:rPr lang="en-US" dirty="0">
                <a:latin typeface="Cambria Math" pitchFamily="18" charset="0"/>
                <a:ea typeface="Cambria Math" pitchFamily="18" charset="0"/>
              </a:rPr>
              <a:t>of the </a:t>
            </a:r>
            <a:r>
              <a:rPr lang="en-US" dirty="0">
                <a:solidFill>
                  <a:srgbClr val="FF0000"/>
                </a:solidFill>
                <a:latin typeface="Cambria Math" pitchFamily="18" charset="0"/>
                <a:ea typeface="Cambria Math" pitchFamily="18" charset="0"/>
              </a:rPr>
              <a:t>6th century BCE</a:t>
            </a:r>
            <a:r>
              <a:rPr lang="en-US" dirty="0">
                <a:latin typeface="Cambria Math" pitchFamily="18" charset="0"/>
                <a:ea typeface="Cambria Math" pitchFamily="18" charset="0"/>
              </a:rPr>
              <a:t>. He made important contributions to mathematics. His method of teaching mathematics was very popular. He trained several </a:t>
            </a:r>
            <a:r>
              <a:rPr lang="en-US" dirty="0" smtClean="0">
                <a:latin typeface="Cambria Math" pitchFamily="18" charset="0"/>
                <a:ea typeface="Cambria Math" pitchFamily="18" charset="0"/>
              </a:rPr>
              <a:t>mathematicians. People </a:t>
            </a:r>
            <a:r>
              <a:rPr lang="en-US" dirty="0">
                <a:latin typeface="Cambria Math" pitchFamily="18" charset="0"/>
                <a:ea typeface="Cambria Math" pitchFamily="18" charset="0"/>
              </a:rPr>
              <a:t>of many countries had long known of a certain principle related to the right-angled triangle. It is also given in the book called Shulvasutra, of ancient India. As Pythagoras was the first to prove the theorem, it is named after him. This theorem of Pythagoras states that </a:t>
            </a:r>
            <a:r>
              <a:rPr lang="en-US" b="1" dirty="0">
                <a:solidFill>
                  <a:srgbClr val="FF0000"/>
                </a:solidFill>
                <a:latin typeface="Cambria Math" pitchFamily="18" charset="0"/>
                <a:ea typeface="Cambria Math" pitchFamily="18" charset="0"/>
              </a:rPr>
              <a:t>in a right-angled triangle, the square of the hypotenuse is equal to the sum of the squares of the other two sides.</a:t>
            </a:r>
          </a:p>
        </p:txBody>
      </p:sp>
      <p:pic>
        <p:nvPicPr>
          <p:cNvPr id="2050" name="Picture 2"/>
          <p:cNvPicPr>
            <a:picLocks noChangeAspect="1" noChangeArrowheads="1"/>
          </p:cNvPicPr>
          <p:nvPr/>
        </p:nvPicPr>
        <p:blipFill>
          <a:blip r:embed="rId2"/>
          <a:srcRect/>
          <a:stretch>
            <a:fillRect/>
          </a:stretch>
        </p:blipFill>
        <p:spPr bwMode="auto">
          <a:xfrm>
            <a:off x="228600" y="2266950"/>
            <a:ext cx="5811837" cy="1803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010400" y="2190750"/>
            <a:ext cx="1709737" cy="1820863"/>
          </a:xfrm>
          <a:prstGeom prst="rect">
            <a:avLst/>
          </a:prstGeom>
          <a:noFill/>
          <a:ln w="9525">
            <a:noFill/>
            <a:miter lim="800000"/>
            <a:headEnd/>
            <a:tailEnd/>
          </a:ln>
          <a:effectLst/>
        </p:spPr>
      </p:pic>
      <p:pic>
        <p:nvPicPr>
          <p:cNvPr id="3" name="Picture 2"/>
          <p:cNvPicPr>
            <a:picLocks noChangeAspect="1"/>
          </p:cNvPicPr>
          <p:nvPr/>
        </p:nvPicPr>
        <p:blipFill>
          <a:blip r:embed="rId4"/>
          <a:stretch>
            <a:fillRect/>
          </a:stretch>
        </p:blipFill>
        <p:spPr>
          <a:xfrm>
            <a:off x="2895600" y="4400550"/>
            <a:ext cx="3076575" cy="37147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433387"/>
            <a:ext cx="8953500" cy="4276725"/>
          </a:xfrm>
          <a:prstGeom prst="rect">
            <a:avLst/>
          </a:prstGeom>
        </p:spPr>
      </p:pic>
    </p:spTree>
    <p:extLst>
      <p:ext uri="{BB962C8B-B14F-4D97-AF65-F5344CB8AC3E}">
        <p14:creationId xmlns:p14="http://schemas.microsoft.com/office/powerpoint/2010/main" val="2995095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42937"/>
            <a:ext cx="9144000" cy="385762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85813" y="347663"/>
            <a:ext cx="7572375" cy="444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250" y="461962"/>
            <a:ext cx="8953500" cy="421957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25" y="423862"/>
            <a:ext cx="8972550" cy="4295775"/>
          </a:xfrm>
          <a:prstGeom prst="rect">
            <a:avLst/>
          </a:prstGeom>
        </p:spPr>
      </p:pic>
    </p:spTree>
    <p:extLst>
      <p:ext uri="{BB962C8B-B14F-4D97-AF65-F5344CB8AC3E}">
        <p14:creationId xmlns:p14="http://schemas.microsoft.com/office/powerpoint/2010/main" val="694088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395288" y="890588"/>
            <a:ext cx="8353425" cy="3362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487" y="204787"/>
            <a:ext cx="8963025" cy="473392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581025" y="657225"/>
            <a:ext cx="7981950" cy="3829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775" y="95250"/>
            <a:ext cx="8934450" cy="4953000"/>
          </a:xfrm>
          <a:prstGeom prst="rect">
            <a:avLst/>
          </a:prstGeom>
        </p:spPr>
      </p:pic>
    </p:spTree>
    <p:extLst>
      <p:ext uri="{BB962C8B-B14F-4D97-AF65-F5344CB8AC3E}">
        <p14:creationId xmlns:p14="http://schemas.microsoft.com/office/powerpoint/2010/main" val="30728835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90487"/>
            <a:ext cx="8943975" cy="4962525"/>
          </a:xfrm>
          <a:prstGeom prst="rect">
            <a:avLst/>
          </a:prstGeom>
        </p:spPr>
      </p:pic>
    </p:spTree>
    <p:extLst>
      <p:ext uri="{BB962C8B-B14F-4D97-AF65-F5344CB8AC3E}">
        <p14:creationId xmlns:p14="http://schemas.microsoft.com/office/powerpoint/2010/main" val="303410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261937"/>
            <a:ext cx="8943975" cy="461962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2735"/>
          <a:stretch>
            <a:fillRect/>
          </a:stretch>
        </p:blipFill>
        <p:spPr bwMode="auto">
          <a:xfrm>
            <a:off x="1371600" y="133350"/>
            <a:ext cx="6410325" cy="4933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941" t="3890" r="1793" b="6196"/>
          <a:stretch>
            <a:fillRect/>
          </a:stretch>
        </p:blipFill>
        <p:spPr bwMode="auto">
          <a:xfrm>
            <a:off x="1447800" y="1047750"/>
            <a:ext cx="63246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3426" t="18489" r="27965" b="11719"/>
          <a:stretch>
            <a:fillRect/>
          </a:stretch>
        </p:blipFill>
        <p:spPr bwMode="auto">
          <a:xfrm>
            <a:off x="1524000" y="57150"/>
            <a:ext cx="6324600" cy="5010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487" y="466725"/>
            <a:ext cx="8963025" cy="421005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576262"/>
            <a:ext cx="8943975" cy="3990975"/>
          </a:xfrm>
          <a:prstGeom prst="rect">
            <a:avLst/>
          </a:prstGeom>
        </p:spPr>
      </p:pic>
    </p:spTree>
    <p:extLst>
      <p:ext uri="{BB962C8B-B14F-4D97-AF65-F5344CB8AC3E}">
        <p14:creationId xmlns:p14="http://schemas.microsoft.com/office/powerpoint/2010/main" val="3589557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87" y="590550"/>
            <a:ext cx="8963025" cy="39624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762000"/>
            <a:ext cx="8953500" cy="3619500"/>
          </a:xfrm>
          <a:prstGeom prst="rect">
            <a:avLst/>
          </a:prstGeom>
        </p:spPr>
      </p:pic>
    </p:spTree>
    <p:extLst>
      <p:ext uri="{BB962C8B-B14F-4D97-AF65-F5344CB8AC3E}">
        <p14:creationId xmlns:p14="http://schemas.microsoft.com/office/powerpoint/2010/main" val="2017622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1243013" y="519113"/>
            <a:ext cx="6657975" cy="4105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1404938" y="352425"/>
            <a:ext cx="6334125" cy="4438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250" y="133350"/>
            <a:ext cx="8953500" cy="4876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180975"/>
            <a:ext cx="8953500" cy="4781550"/>
          </a:xfrm>
          <a:prstGeom prst="rect">
            <a:avLst/>
          </a:prstGeom>
        </p:spPr>
      </p:pic>
    </p:spTree>
    <p:extLst>
      <p:ext uri="{BB962C8B-B14F-4D97-AF65-F5344CB8AC3E}">
        <p14:creationId xmlns:p14="http://schemas.microsoft.com/office/powerpoint/2010/main" val="39625153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012" y="533400"/>
            <a:ext cx="8943975" cy="40767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 y="333375"/>
            <a:ext cx="8915400" cy="447675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250" y="904875"/>
            <a:ext cx="8953500" cy="333375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963"/>
          <a:stretch/>
        </p:blipFill>
        <p:spPr>
          <a:xfrm>
            <a:off x="762000" y="438150"/>
            <a:ext cx="4675909" cy="4476750"/>
          </a:xfrm>
          <a:prstGeom prst="rect">
            <a:avLst/>
          </a:prstGeom>
        </p:spPr>
      </p:pic>
      <p:pic>
        <p:nvPicPr>
          <p:cNvPr id="3" name="Picture 2"/>
          <p:cNvPicPr>
            <a:picLocks noChangeAspect="1"/>
          </p:cNvPicPr>
          <p:nvPr/>
        </p:nvPicPr>
        <p:blipFill>
          <a:blip r:embed="rId3"/>
          <a:stretch>
            <a:fillRect/>
          </a:stretch>
        </p:blipFill>
        <p:spPr>
          <a:xfrm>
            <a:off x="6324600" y="209550"/>
            <a:ext cx="2419350" cy="1343025"/>
          </a:xfrm>
          <a:prstGeom prst="rect">
            <a:avLst/>
          </a:prstGeom>
        </p:spPr>
      </p:pic>
    </p:spTree>
    <p:extLst>
      <p:ext uri="{BB962C8B-B14F-4D97-AF65-F5344CB8AC3E}">
        <p14:creationId xmlns:p14="http://schemas.microsoft.com/office/powerpoint/2010/main" val="125683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775" y="209550"/>
            <a:ext cx="8934450" cy="4724400"/>
          </a:xfrm>
          <a:prstGeom prst="rect">
            <a:avLst/>
          </a:prstGeom>
        </p:spPr>
      </p:pic>
    </p:spTree>
    <p:extLst>
      <p:ext uri="{BB962C8B-B14F-4D97-AF65-F5344CB8AC3E}">
        <p14:creationId xmlns:p14="http://schemas.microsoft.com/office/powerpoint/2010/main" val="2266678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466725"/>
            <a:ext cx="8953500" cy="42100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725" y="590550"/>
            <a:ext cx="8972550" cy="3962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775" y="276225"/>
            <a:ext cx="8934450" cy="45910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112</Words>
  <Application>Microsoft Office PowerPoint</Application>
  <PresentationFormat>On-screen Show (16:9)</PresentationFormat>
  <Paragraphs>3</Paragraphs>
  <Slides>53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212</cp:revision>
  <dcterms:created xsi:type="dcterms:W3CDTF">2021-02-03T08:00:22Z</dcterms:created>
  <dcterms:modified xsi:type="dcterms:W3CDTF">2024-01-06T08:44:12Z</dcterms:modified>
</cp:coreProperties>
</file>