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85" r:id="rId2"/>
    <p:sldId id="261" r:id="rId3"/>
    <p:sldId id="339" r:id="rId4"/>
    <p:sldId id="263" r:id="rId5"/>
    <p:sldId id="340" r:id="rId6"/>
    <p:sldId id="271" r:id="rId7"/>
    <p:sldId id="341" r:id="rId8"/>
    <p:sldId id="342" r:id="rId9"/>
    <p:sldId id="272" r:id="rId10"/>
    <p:sldId id="274" r:id="rId11"/>
    <p:sldId id="275" r:id="rId12"/>
    <p:sldId id="277" r:id="rId13"/>
    <p:sldId id="280" r:id="rId14"/>
    <p:sldId id="281" r:id="rId15"/>
    <p:sldId id="283" r:id="rId16"/>
    <p:sldId id="287" r:id="rId17"/>
    <p:sldId id="288" r:id="rId18"/>
    <p:sldId id="350" r:id="rId19"/>
    <p:sldId id="351" r:id="rId20"/>
    <p:sldId id="292" r:id="rId21"/>
    <p:sldId id="290" r:id="rId22"/>
    <p:sldId id="291" r:id="rId23"/>
    <p:sldId id="294" r:id="rId24"/>
    <p:sldId id="296" r:id="rId25"/>
    <p:sldId id="298" r:id="rId26"/>
    <p:sldId id="299" r:id="rId27"/>
    <p:sldId id="306" r:id="rId28"/>
    <p:sldId id="302" r:id="rId29"/>
    <p:sldId id="305" r:id="rId30"/>
    <p:sldId id="343" r:id="rId31"/>
    <p:sldId id="344" r:id="rId32"/>
    <p:sldId id="345" r:id="rId33"/>
    <p:sldId id="346" r:id="rId34"/>
    <p:sldId id="348" r:id="rId35"/>
    <p:sldId id="347" r:id="rId36"/>
    <p:sldId id="349" r:id="rId37"/>
    <p:sldId id="307" r:id="rId38"/>
    <p:sldId id="308" r:id="rId39"/>
    <p:sldId id="309" r:id="rId40"/>
    <p:sldId id="310" r:id="rId41"/>
    <p:sldId id="338" r:id="rId42"/>
    <p:sldId id="311" r:id="rId43"/>
    <p:sldId id="313" r:id="rId44"/>
    <p:sldId id="312" r:id="rId45"/>
    <p:sldId id="337" r:id="rId46"/>
    <p:sldId id="314" r:id="rId47"/>
    <p:sldId id="315" r:id="rId48"/>
    <p:sldId id="336" r:id="rId49"/>
    <p:sldId id="316" r:id="rId50"/>
    <p:sldId id="317" r:id="rId51"/>
    <p:sldId id="335" r:id="rId52"/>
    <p:sldId id="318" r:id="rId53"/>
    <p:sldId id="319" r:id="rId54"/>
    <p:sldId id="320" r:id="rId55"/>
    <p:sldId id="321" r:id="rId56"/>
    <p:sldId id="334" r:id="rId57"/>
    <p:sldId id="322" r:id="rId58"/>
    <p:sldId id="323" r:id="rId59"/>
    <p:sldId id="324" r:id="rId60"/>
    <p:sldId id="325" r:id="rId61"/>
    <p:sldId id="326" r:id="rId62"/>
    <p:sldId id="328" r:id="rId63"/>
    <p:sldId id="329" r:id="rId64"/>
    <p:sldId id="330" r:id="rId65"/>
    <p:sldId id="331" r:id="rId66"/>
    <p:sldId id="333" r:id="rId6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CC"/>
    <a:srgbClr val="FF0000"/>
    <a:srgbClr val="FF0066"/>
    <a:srgbClr val="008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88" autoAdjust="0"/>
    <p:restoredTop sz="9466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57AD9-3D8B-45AB-89B2-D2689558409A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E98C8-C8D3-4C1F-BACE-65D2ACB3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05D2-8138-484A-836A-A6D967D3974C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7162"/>
            <a:ext cx="89154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" y="-10787"/>
            <a:ext cx="9123802" cy="51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3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3812"/>
            <a:ext cx="89249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7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85775"/>
            <a:ext cx="89535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8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66750"/>
            <a:ext cx="8915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390525"/>
            <a:ext cx="89249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6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52450"/>
            <a:ext cx="8953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6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3A3717-9D79-4DCF-908D-1DDCCBBC5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804862"/>
            <a:ext cx="80200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3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093B0-1E7F-4686-97EF-FFA61C494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2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7B894-4C2F-4707-AFEE-573B57FC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34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6A438-E90D-45DC-9D96-22376A32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3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42912"/>
            <a:ext cx="89535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76262"/>
            <a:ext cx="89249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94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381000"/>
            <a:ext cx="89249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3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747712"/>
            <a:ext cx="89535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66675"/>
            <a:ext cx="89249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0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0012"/>
            <a:ext cx="89535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1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357312"/>
            <a:ext cx="8953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71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66737"/>
            <a:ext cx="89535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21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85775"/>
            <a:ext cx="89535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71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90512"/>
            <a:ext cx="89249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19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57187"/>
            <a:ext cx="89344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47675"/>
            <a:ext cx="89439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04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90512"/>
            <a:ext cx="89344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10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28612"/>
            <a:ext cx="89630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37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652462"/>
            <a:ext cx="89439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23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42875"/>
            <a:ext cx="89249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83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61950"/>
            <a:ext cx="8953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43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23850"/>
            <a:ext cx="89439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70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33375"/>
            <a:ext cx="89439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6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85725"/>
            <a:ext cx="89249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81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19075"/>
            <a:ext cx="89344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1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376237"/>
            <a:ext cx="89249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4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71437"/>
            <a:ext cx="8953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18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52412"/>
            <a:ext cx="89154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74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38137"/>
            <a:ext cx="89439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65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71487"/>
            <a:ext cx="89439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77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95312"/>
            <a:ext cx="89154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8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19087"/>
            <a:ext cx="89344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42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57187"/>
            <a:ext cx="89630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27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00050"/>
            <a:ext cx="89344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86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28587"/>
            <a:ext cx="89344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40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547687"/>
            <a:ext cx="89439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24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642937"/>
            <a:ext cx="89439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04775"/>
            <a:ext cx="89439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20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23862"/>
            <a:ext cx="89439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66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409575"/>
            <a:ext cx="89725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6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847725"/>
            <a:ext cx="89439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36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38112"/>
            <a:ext cx="78105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201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42912"/>
            <a:ext cx="89535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1"/>
          <a:stretch/>
        </p:blipFill>
        <p:spPr>
          <a:xfrm>
            <a:off x="1000125" y="91440"/>
            <a:ext cx="7143750" cy="49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03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7162"/>
            <a:ext cx="8953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29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95275"/>
            <a:ext cx="89344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487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350"/>
            <a:ext cx="6200775" cy="470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581150"/>
            <a:ext cx="16097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5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47637"/>
            <a:ext cx="89630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3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81000"/>
            <a:ext cx="89439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781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7150"/>
            <a:ext cx="89344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532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3350"/>
            <a:ext cx="7772400" cy="1971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27742" y="1489710"/>
            <a:ext cx="4828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180</a:t>
            </a:r>
            <a:endParaRPr lang="en-US" sz="1400" cap="none" spc="0" baseline="30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363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52387"/>
            <a:ext cx="87153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839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90512"/>
            <a:ext cx="88677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161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19075"/>
            <a:ext cx="89439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639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52400"/>
            <a:ext cx="89344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79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19062"/>
            <a:ext cx="89439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5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42912"/>
            <a:ext cx="89916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57187"/>
            <a:ext cx="89344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2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4762"/>
            <a:ext cx="89249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0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</Words>
  <Application>Microsoft Office PowerPoint</Application>
  <PresentationFormat>On-screen Show (16:9)</PresentationFormat>
  <Paragraphs>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341</cp:revision>
  <dcterms:created xsi:type="dcterms:W3CDTF">2021-02-03T08:00:22Z</dcterms:created>
  <dcterms:modified xsi:type="dcterms:W3CDTF">2026-06-23T08:35:40Z</dcterms:modified>
</cp:coreProperties>
</file>