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43" autoAdjust="0"/>
    <p:restoredTop sz="94660"/>
  </p:normalViewPr>
  <p:slideViewPr>
    <p:cSldViewPr snapToGrid="0">
      <p:cViewPr varScale="1">
        <p:scale>
          <a:sx n="70" d="100"/>
          <a:sy n="70" d="100"/>
        </p:scale>
        <p:origin x="82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0970E-A6A7-402F-8B93-A5FED3DD6F03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18F69-6772-48F1-9352-CC8EC82DA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926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0970E-A6A7-402F-8B93-A5FED3DD6F03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18F69-6772-48F1-9352-CC8EC82DA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239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0970E-A6A7-402F-8B93-A5FED3DD6F03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18F69-6772-48F1-9352-CC8EC82DA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955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0970E-A6A7-402F-8B93-A5FED3DD6F03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18F69-6772-48F1-9352-CC8EC82DA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66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0970E-A6A7-402F-8B93-A5FED3DD6F03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18F69-6772-48F1-9352-CC8EC82DA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541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0970E-A6A7-402F-8B93-A5FED3DD6F03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18F69-6772-48F1-9352-CC8EC82DA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73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0970E-A6A7-402F-8B93-A5FED3DD6F03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18F69-6772-48F1-9352-CC8EC82DA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398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0970E-A6A7-402F-8B93-A5FED3DD6F03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18F69-6772-48F1-9352-CC8EC82DA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127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0970E-A6A7-402F-8B93-A5FED3DD6F03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18F69-6772-48F1-9352-CC8EC82DA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567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0970E-A6A7-402F-8B93-A5FED3DD6F03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18F69-6772-48F1-9352-CC8EC82DA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749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0970E-A6A7-402F-8B93-A5FED3DD6F03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18F69-6772-48F1-9352-CC8EC82DA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057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0970E-A6A7-402F-8B93-A5FED3DD6F03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18F69-6772-48F1-9352-CC8EC82DA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757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688" y="204787"/>
            <a:ext cx="11535273" cy="600924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04" y="4501130"/>
            <a:ext cx="2409825" cy="18954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629" y="4501130"/>
            <a:ext cx="2190750" cy="208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935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13898" y="284550"/>
            <a:ext cx="8338782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materials that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stick to a magnet are called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magnetic materials,</a:t>
            </a:r>
            <a:b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while those that do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 stick to a magnet are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called non-magnetic</a:t>
            </a:r>
            <a:b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materials. The metals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iron, cobalt, nickel are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magnetic materials.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95" t="12928" r="5909" b="3168"/>
          <a:stretch/>
        </p:blipFill>
        <p:spPr>
          <a:xfrm>
            <a:off x="313898" y="1265973"/>
            <a:ext cx="10904562" cy="5460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523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94"/>
          <a:stretch/>
        </p:blipFill>
        <p:spPr>
          <a:xfrm>
            <a:off x="161639" y="631848"/>
            <a:ext cx="3709133" cy="241160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4673" y="631848"/>
            <a:ext cx="3327701" cy="241593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65540" y="231738"/>
            <a:ext cx="22045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mariner’s compass.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49" y="3043451"/>
            <a:ext cx="6905625" cy="338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261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5071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15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Owner</cp:lastModifiedBy>
  <cp:revision>8</cp:revision>
  <dcterms:created xsi:type="dcterms:W3CDTF">2023-02-04T09:18:04Z</dcterms:created>
  <dcterms:modified xsi:type="dcterms:W3CDTF">2023-02-04T09:39:21Z</dcterms:modified>
</cp:coreProperties>
</file>