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9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F1A8-0C82-42B7-9E8C-6BA57EE1181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36BC-14E0-4AD3-B84D-82AED8587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4" y="148917"/>
            <a:ext cx="11698762" cy="64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9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74" y="243455"/>
            <a:ext cx="6985450" cy="63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0" y="264710"/>
            <a:ext cx="10454327" cy="316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8" y="3427010"/>
            <a:ext cx="10045109" cy="32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6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23" y="201679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Baby grows up to become an adult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baby gains in height, weight and strength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Hens required 7 - 8 month for growth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3980" r="5555" b="3483"/>
          <a:stretch/>
        </p:blipFill>
        <p:spPr>
          <a:xfrm>
            <a:off x="4502703" y="201679"/>
            <a:ext cx="3153690" cy="331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8323" y="1388286"/>
            <a:ext cx="415626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Dogs required 17 - 18 month for growth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07" y="201679"/>
            <a:ext cx="4010691" cy="296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3" y="1995984"/>
            <a:ext cx="3939325" cy="469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536" y="3637697"/>
            <a:ext cx="5991013" cy="303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18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4" y="585559"/>
            <a:ext cx="5870954" cy="601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/>
          <a:stretch/>
        </p:blipFill>
        <p:spPr>
          <a:xfrm>
            <a:off x="6168787" y="585559"/>
            <a:ext cx="5868539" cy="601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5004" y="163905"/>
            <a:ext cx="333247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is necessary for growth:</a:t>
            </a:r>
          </a:p>
        </p:txBody>
      </p:sp>
    </p:spTree>
    <p:extLst>
      <p:ext uri="{BB962C8B-B14F-4D97-AF65-F5344CB8AC3E}">
        <p14:creationId xmlns:p14="http://schemas.microsoft.com/office/powerpoint/2010/main" val="12852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8" y="402395"/>
            <a:ext cx="3514989" cy="219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77" y="3179857"/>
            <a:ext cx="3555953" cy="2462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98" y="4538737"/>
            <a:ext cx="3674660" cy="220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028898" y="1201003"/>
            <a:ext cx="2924033" cy="27432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 grass</a:t>
            </a:r>
            <a:endParaRPr lang="en-US" sz="28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5647" y="257405"/>
            <a:ext cx="6301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in animals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1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9" y="239547"/>
            <a:ext cx="3967589" cy="297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25" y="3516003"/>
            <a:ext cx="3884129" cy="254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19" y="4195194"/>
            <a:ext cx="3770834" cy="250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605516" y="1132764"/>
            <a:ext cx="2579427" cy="2224585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meet their need for food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81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21" y="159939"/>
            <a:ext cx="1502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Respiration: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" y="672507"/>
            <a:ext cx="5233027" cy="285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0287" r="5357" b="5325"/>
          <a:stretch/>
        </p:blipFill>
        <p:spPr>
          <a:xfrm>
            <a:off x="5691117" y="672507"/>
            <a:ext cx="6127844" cy="285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2491" y="364035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Excretion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21" y="4152927"/>
            <a:ext cx="4464100" cy="253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313" y="4152927"/>
            <a:ext cx="3597606" cy="255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7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036" y="132645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Responsiveness to stimuli and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movement: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8" y="773760"/>
            <a:ext cx="2794822" cy="2665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099" y="748281"/>
            <a:ext cx="3067405" cy="269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423" y="748279"/>
            <a:ext cx="3209374" cy="2690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358" y="345352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Reproduction: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1" y="3837152"/>
            <a:ext cx="4120976" cy="2742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01" y="3785474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291" y="259307"/>
            <a:ext cx="195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A definite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lifespan: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291" y="787737"/>
            <a:ext cx="40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lifespan of the dog is about 12 to 18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4" y="1452278"/>
            <a:ext cx="4848012" cy="4238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4227" y="241826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ostrich lives for 50 years.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9" y="787737"/>
            <a:ext cx="3418906" cy="2737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827" y="3879588"/>
            <a:ext cx="3324225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433" y="2372797"/>
            <a:ext cx="2800350" cy="230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729" y="6415078"/>
            <a:ext cx="3333323" cy="317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4660" y="4879712"/>
            <a:ext cx="2075812" cy="5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937" y="156031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A cellular structure: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7155"/>
          <a:stretch/>
        </p:blipFill>
        <p:spPr>
          <a:xfrm>
            <a:off x="3849236" y="1583139"/>
            <a:ext cx="3868567" cy="3425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7751928" y="3186752"/>
            <a:ext cx="723332" cy="436728"/>
          </a:xfrm>
          <a:prstGeom prst="rightArrow">
            <a:avLst>
              <a:gd name="adj1" fmla="val 50000"/>
              <a:gd name="adj2" fmla="val 522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057099" y="3098042"/>
            <a:ext cx="682766" cy="395785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6745" r="7216" b="12827"/>
          <a:stretch/>
        </p:blipFill>
        <p:spPr>
          <a:xfrm>
            <a:off x="161741" y="1940683"/>
            <a:ext cx="2778280" cy="271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24" y="1902442"/>
            <a:ext cx="2881811" cy="283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7048" y="1340181"/>
            <a:ext cx="2647666" cy="600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unicellular organisms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87024" y="1398473"/>
            <a:ext cx="252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multicellular organisms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0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91069"/>
            <a:ext cx="11600597" cy="64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9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12" y="17358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Useful living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things: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2" y="878788"/>
            <a:ext cx="6022528" cy="400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91" y="878787"/>
            <a:ext cx="5350511" cy="400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76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677" y="14629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Harmful living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things: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4" y="788655"/>
            <a:ext cx="3021487" cy="192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14" y="788654"/>
            <a:ext cx="2752725" cy="192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35" y="788654"/>
            <a:ext cx="2602173" cy="192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504" y="788654"/>
            <a:ext cx="2433354" cy="192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9" y="2851742"/>
            <a:ext cx="2969312" cy="208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14" y="2851741"/>
            <a:ext cx="2847975" cy="208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3" y="2851741"/>
            <a:ext cx="2619375" cy="208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66" y="2851741"/>
            <a:ext cx="2482792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731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2897" y="0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4. Disaster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Management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6" y="1288219"/>
            <a:ext cx="5927180" cy="5057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15" y="1288219"/>
            <a:ext cx="5481993" cy="50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9" y="29641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Disaster: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" y="909282"/>
            <a:ext cx="4517775" cy="252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586483" y="1863888"/>
            <a:ext cx="380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1993, many people died due to the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 at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Killari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Latur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49" y="3439236"/>
            <a:ext cx="4576052" cy="304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96250" y="45001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today people of Mumbai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shudder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memory of July 2005 when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people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lost their lives in the deluge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heavy rains</a:t>
            </a:r>
          </a:p>
        </p:txBody>
      </p:sp>
    </p:spTree>
    <p:extLst>
      <p:ext uri="{BB962C8B-B14F-4D97-AF65-F5344CB8AC3E}">
        <p14:creationId xmlns:p14="http://schemas.microsoft.com/office/powerpoint/2010/main" val="223817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23" y="7796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July 2014, the whole village of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Ambegaon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taluka of Pune district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destroyed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matter of minutes due to a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landslide. Many got buried under 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heaps of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and stone and lost their lives.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75" y="438455"/>
            <a:ext cx="4357546" cy="273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545540" y="32473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November 2015, many people died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flooding caused by heavy rains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Tamil Nadu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" y="3054227"/>
            <a:ext cx="4829993" cy="304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22961" y="4439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sudden event that causes large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damage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life, property and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aspects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nation or society is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a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distaster.</a:t>
            </a:r>
          </a:p>
        </p:txBody>
      </p:sp>
    </p:spTree>
    <p:extLst>
      <p:ext uri="{BB962C8B-B14F-4D97-AF65-F5344CB8AC3E}">
        <p14:creationId xmlns:p14="http://schemas.microsoft.com/office/powerpoint/2010/main" val="162534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7" y="1962288"/>
            <a:ext cx="3942141" cy="3942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 rot="2251598">
            <a:off x="4536164" y="1441083"/>
            <a:ext cx="5015495" cy="2456597"/>
          </a:xfrm>
          <a:prstGeom prst="cloudCallou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and why do the following disasters occur 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5" y="167710"/>
            <a:ext cx="3191942" cy="236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1641098" y="2632663"/>
            <a:ext cx="1201003" cy="1378424"/>
          </a:xfrm>
          <a:prstGeom prst="actionButtonHelp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99" y="479164"/>
            <a:ext cx="2667000" cy="2427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99" y="4247257"/>
            <a:ext cx="2847975" cy="2463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4011087"/>
            <a:ext cx="2796156" cy="2699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9364639" y="901498"/>
            <a:ext cx="1405720" cy="158314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801222" y="4597941"/>
            <a:ext cx="1405720" cy="158314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9455126" y="4746172"/>
            <a:ext cx="1405720" cy="158314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1163552" y="708667"/>
            <a:ext cx="1405720" cy="1583140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3" y="347235"/>
            <a:ext cx="11510537" cy="6285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867" y="1456478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tmosphere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7905" y="151803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</a:rPr>
              <a:t>Hydrosphere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407614" y="1456478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</a:rPr>
              <a:t>lithosphere</a:t>
            </a:r>
            <a:endParaRPr lang="en-US" sz="2400" dirty="0"/>
          </a:p>
        </p:txBody>
      </p:sp>
      <p:sp>
        <p:nvSpPr>
          <p:cNvPr id="8" name="Left Bracket 7"/>
          <p:cNvSpPr/>
          <p:nvPr/>
        </p:nvSpPr>
        <p:spPr>
          <a:xfrm rot="16200000">
            <a:off x="5697778" y="-2136040"/>
            <a:ext cx="354069" cy="8585543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2"/>
          </p:cNvCxnSpPr>
          <p:nvPr/>
        </p:nvCxnSpPr>
        <p:spPr>
          <a:xfrm flipH="1">
            <a:off x="5663821" y="1979698"/>
            <a:ext cx="1507" cy="11865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476466" y="3166281"/>
            <a:ext cx="2593074" cy="668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iosphere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7" y="160645"/>
            <a:ext cx="11766290" cy="65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419" y="335080"/>
            <a:ext cx="7483025" cy="6185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653" y="332859"/>
            <a:ext cx="1024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1.Air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2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5" y="246341"/>
            <a:ext cx="11425518" cy="64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2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1" y="383411"/>
            <a:ext cx="11613336" cy="6276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200" y="383411"/>
            <a:ext cx="1031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8517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10846"/>
          <a:stretch/>
        </p:blipFill>
        <p:spPr>
          <a:xfrm>
            <a:off x="171297" y="136477"/>
            <a:ext cx="11797790" cy="66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4" y="203793"/>
            <a:ext cx="11902341" cy="6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205</Words>
  <Application>Microsoft Office PowerPoint</Application>
  <PresentationFormat>Widescreen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85</cp:revision>
  <dcterms:created xsi:type="dcterms:W3CDTF">2021-09-01T06:35:22Z</dcterms:created>
  <dcterms:modified xsi:type="dcterms:W3CDTF">2023-05-11T07:21:06Z</dcterms:modified>
</cp:coreProperties>
</file>