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4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9" r:id="rId25"/>
    <p:sldId id="286" r:id="rId26"/>
    <p:sldId id="288" r:id="rId27"/>
    <p:sldId id="290" r:id="rId28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16" autoAdjust="0"/>
    <p:restoredTop sz="94660"/>
  </p:normalViewPr>
  <p:slideViewPr>
    <p:cSldViewPr>
      <p:cViewPr varScale="1">
        <p:scale>
          <a:sx n="87" d="100"/>
          <a:sy n="87" d="100"/>
        </p:scale>
        <p:origin x="1050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9/21/2024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09562"/>
            <a:ext cx="8943975" cy="4524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57150"/>
            <a:ext cx="894397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61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42875"/>
            <a:ext cx="89249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05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09562"/>
            <a:ext cx="89344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3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80975"/>
            <a:ext cx="893445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06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85737"/>
            <a:ext cx="89535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8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723900"/>
            <a:ext cx="89439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38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295275"/>
            <a:ext cx="89249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23825"/>
            <a:ext cx="8924925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3812"/>
            <a:ext cx="89154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61925"/>
            <a:ext cx="6324600" cy="48196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86200" y="4676856"/>
            <a:ext cx="26962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endParaRPr lang="en-US" sz="1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54774" y="4685445"/>
            <a:ext cx="26962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endParaRPr lang="en-US" sz="1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8174" y="4676856"/>
            <a:ext cx="26962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en-US" sz="1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7774" y="4676856"/>
            <a:ext cx="26962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endParaRPr lang="en-US" sz="1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47076" y="4665595"/>
            <a:ext cx="269626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6</a:t>
            </a:r>
            <a:endParaRPr lang="en-US" sz="1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98295" y="4660954"/>
            <a:ext cx="354584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endParaRPr lang="en-US" sz="1200" b="0" cap="none" spc="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14350"/>
            <a:ext cx="892492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8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19075"/>
            <a:ext cx="89630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209550"/>
            <a:ext cx="7686675" cy="39243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9766" y="4324350"/>
            <a:ext cx="78844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To find the HCF of given numbers, we make a list of the factors of the numbers </a:t>
            </a:r>
            <a:b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and find the greatest of the common factors.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2400"/>
            <a:ext cx="8953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57175"/>
            <a:ext cx="897255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9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0012"/>
            <a:ext cx="89535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209550"/>
            <a:ext cx="7791450" cy="34671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565" y="4135219"/>
            <a:ext cx="81848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To find the LCM of the given numbers, we write down the multiples of each of the </a:t>
            </a:r>
            <a:b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given numbers and find the lowest of their common multiples.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528637"/>
            <a:ext cx="894397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95262"/>
            <a:ext cx="89630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481012"/>
            <a:ext cx="89820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5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0613"/>
            <a:ext cx="8915400" cy="500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76200"/>
            <a:ext cx="890587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197"/>
          <a:stretch/>
        </p:blipFill>
        <p:spPr>
          <a:xfrm>
            <a:off x="90487" y="133350"/>
            <a:ext cx="8963025" cy="49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4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36368"/>
            <a:ext cx="8924925" cy="5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937" y="133350"/>
            <a:ext cx="4048125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9050"/>
            <a:ext cx="892492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42</Words>
  <Application>Microsoft Office PowerPoint</Application>
  <PresentationFormat>On-screen Show (16:9)</PresentationFormat>
  <Paragraphs>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158</cp:revision>
  <dcterms:created xsi:type="dcterms:W3CDTF">2021-01-31T07:59:41Z</dcterms:created>
  <dcterms:modified xsi:type="dcterms:W3CDTF">2024-09-21T18:10:38Z</dcterms:modified>
</cp:coreProperties>
</file>