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334-91BD-4867-937D-25322E70CB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C90B-43C3-4B5F-BCD7-45270293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334-91BD-4867-937D-25322E70CB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C90B-43C3-4B5F-BCD7-45270293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0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334-91BD-4867-937D-25322E70CB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C90B-43C3-4B5F-BCD7-45270293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334-91BD-4867-937D-25322E70CB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C90B-43C3-4B5F-BCD7-45270293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6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334-91BD-4867-937D-25322E70CB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C90B-43C3-4B5F-BCD7-45270293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334-91BD-4867-937D-25322E70CB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C90B-43C3-4B5F-BCD7-45270293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5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334-91BD-4867-937D-25322E70CB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C90B-43C3-4B5F-BCD7-45270293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5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334-91BD-4867-937D-25322E70CB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C90B-43C3-4B5F-BCD7-45270293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6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334-91BD-4867-937D-25322E70CB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C90B-43C3-4B5F-BCD7-45270293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8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334-91BD-4867-937D-25322E70CB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C90B-43C3-4B5F-BCD7-45270293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2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334-91BD-4867-937D-25322E70CB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C90B-43C3-4B5F-BCD7-45270293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0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E6334-91BD-4867-937D-25322E70CB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0C90B-43C3-4B5F-BCD7-452702938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2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40" y="225399"/>
            <a:ext cx="11704320" cy="341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0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5" y="106549"/>
            <a:ext cx="11941010" cy="648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4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2" y="207488"/>
            <a:ext cx="11802258" cy="6534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68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2" y="112593"/>
            <a:ext cx="11743500" cy="657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1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13" y="241679"/>
            <a:ext cx="11885122" cy="645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0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96" y="117498"/>
            <a:ext cx="11974836" cy="656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37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" y="193698"/>
            <a:ext cx="11896815" cy="65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4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46" y="117783"/>
            <a:ext cx="11928839" cy="67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5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16" y="168322"/>
            <a:ext cx="11724423" cy="65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36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10</cp:revision>
  <dcterms:created xsi:type="dcterms:W3CDTF">2021-10-12T08:53:43Z</dcterms:created>
  <dcterms:modified xsi:type="dcterms:W3CDTF">2021-10-12T09:57:12Z</dcterms:modified>
</cp:coreProperties>
</file>