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7" r:id="rId50"/>
    <p:sldId id="328" r:id="rId51"/>
    <p:sldId id="326" r:id="rId52"/>
    <p:sldId id="329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41" r:id="rId62"/>
    <p:sldId id="339" r:id="rId63"/>
    <p:sldId id="340" r:id="rId64"/>
    <p:sldId id="342" r:id="rId65"/>
    <p:sldId id="343" r:id="rId66"/>
    <p:sldId id="344" r:id="rId67"/>
    <p:sldId id="256" r:id="rId68"/>
    <p:sldId id="257" r:id="rId69"/>
    <p:sldId id="258" r:id="rId70"/>
    <p:sldId id="259" r:id="rId71"/>
    <p:sldId id="260" r:id="rId72"/>
    <p:sldId id="261" r:id="rId73"/>
    <p:sldId id="262" r:id="rId74"/>
    <p:sldId id="263" r:id="rId75"/>
    <p:sldId id="264" r:id="rId76"/>
    <p:sldId id="265" r:id="rId77"/>
    <p:sldId id="266" r:id="rId78"/>
    <p:sldId id="267" r:id="rId79"/>
    <p:sldId id="268" r:id="rId80"/>
    <p:sldId id="269" r:id="rId81"/>
    <p:sldId id="270" r:id="rId82"/>
    <p:sldId id="271" r:id="rId83"/>
    <p:sldId id="272" r:id="rId84"/>
    <p:sldId id="273" r:id="rId85"/>
    <p:sldId id="274" r:id="rId86"/>
    <p:sldId id="276" r:id="rId87"/>
    <p:sldId id="275" r:id="rId88"/>
    <p:sldId id="277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21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1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8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3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3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7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6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2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E15B0-C9E1-4798-9331-6512817759D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DC2A7-A899-459E-9065-16B982BD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1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3" y="195902"/>
            <a:ext cx="1169676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93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31" y="215448"/>
            <a:ext cx="1192219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7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59" y="202654"/>
            <a:ext cx="11683640" cy="65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53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6" y="288519"/>
            <a:ext cx="11496888" cy="63988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745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88" y="193059"/>
            <a:ext cx="1174069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42" y="164127"/>
            <a:ext cx="11442307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4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2" y="219786"/>
            <a:ext cx="11636564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31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8" y="333569"/>
            <a:ext cx="11530083" cy="61764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550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65" y="238836"/>
            <a:ext cx="1150216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57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4" y="-1"/>
            <a:ext cx="1187697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3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8" y="234002"/>
            <a:ext cx="9592897" cy="59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3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2" y="136478"/>
            <a:ext cx="11839507" cy="637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32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6" y="318874"/>
            <a:ext cx="11400527" cy="419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37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16" y="480159"/>
            <a:ext cx="11425167" cy="432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49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9" y="402822"/>
            <a:ext cx="11129110" cy="60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51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2" y="187016"/>
            <a:ext cx="11779285" cy="645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04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72" y="235067"/>
            <a:ext cx="119550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74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" y="148988"/>
            <a:ext cx="11673600" cy="3222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72" y="3370997"/>
            <a:ext cx="11723867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20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1" y="170241"/>
            <a:ext cx="11974119" cy="3350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0" y="3521122"/>
            <a:ext cx="11784557" cy="333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8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3" y="122972"/>
            <a:ext cx="11851618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0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08" y="155739"/>
            <a:ext cx="11535214" cy="333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31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9" y="146641"/>
            <a:ext cx="1178631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57" y="154602"/>
            <a:ext cx="11830033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0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87" y="137899"/>
            <a:ext cx="11957039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58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1" y="240469"/>
            <a:ext cx="11614189" cy="2966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14" y="3207224"/>
            <a:ext cx="11514026" cy="33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22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59" y="4003131"/>
            <a:ext cx="4733925" cy="2472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166616"/>
            <a:ext cx="8162925" cy="3982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36" y="3460133"/>
            <a:ext cx="5026215" cy="30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25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2" y="143515"/>
            <a:ext cx="5903794" cy="341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254" y="150125"/>
            <a:ext cx="5923128" cy="3411941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2" y="3562065"/>
            <a:ext cx="5917442" cy="312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606" y="3562064"/>
            <a:ext cx="5936776" cy="32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75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12" y="225046"/>
            <a:ext cx="11780607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23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91" y="228386"/>
            <a:ext cx="11622561" cy="4101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90" y="4329681"/>
            <a:ext cx="11527027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53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68" y="358466"/>
            <a:ext cx="11864962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67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16" y="225826"/>
            <a:ext cx="11770815" cy="4564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77" y="4509091"/>
            <a:ext cx="3273420" cy="21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62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56" y="218365"/>
            <a:ext cx="1176147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43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91" y="200167"/>
            <a:ext cx="1159266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22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48" y="202512"/>
            <a:ext cx="8200066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50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64" y="328541"/>
            <a:ext cx="11745487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92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73" y="119560"/>
            <a:ext cx="11912731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89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24" y="224974"/>
            <a:ext cx="7571433" cy="2926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65" y="3151054"/>
            <a:ext cx="11447466" cy="360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3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53" y="227605"/>
            <a:ext cx="11311577" cy="6241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970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7" y="211041"/>
            <a:ext cx="8930725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47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1" y="224405"/>
            <a:ext cx="1176963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0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05" y="147921"/>
            <a:ext cx="1126877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44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69" y="245802"/>
            <a:ext cx="11811109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93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56" y="267338"/>
            <a:ext cx="11834173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81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7" y="283191"/>
            <a:ext cx="1171651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44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9" y="301387"/>
            <a:ext cx="11460849" cy="285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9" y="3152632"/>
            <a:ext cx="11460849" cy="354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45" y="3260678"/>
            <a:ext cx="447682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8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02" y="236062"/>
            <a:ext cx="1173408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97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17" y="283618"/>
            <a:ext cx="11306535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646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453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9" y="196583"/>
            <a:ext cx="11758044" cy="65181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 Same Side Corner Rectangle 2"/>
          <p:cNvSpPr/>
          <p:nvPr/>
        </p:nvSpPr>
        <p:spPr>
          <a:xfrm>
            <a:off x="6427527" y="1357953"/>
            <a:ext cx="3903828" cy="1125940"/>
          </a:xfrm>
          <a:prstGeom prst="round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Swage is rich in organic matter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4" name="Round Same Side Corner Rectangle 3"/>
          <p:cNvSpPr/>
          <p:nvPr/>
        </p:nvSpPr>
        <p:spPr>
          <a:xfrm>
            <a:off x="955698" y="4326198"/>
            <a:ext cx="4858248" cy="955486"/>
          </a:xfrm>
          <a:prstGeom prst="round2Same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If such sewage is released in natural water bodies like rivers</a:t>
            </a:r>
            <a:endParaRPr lang="en-US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>
            <a:off x="6079153" y="3160364"/>
            <a:ext cx="5848990" cy="1165833"/>
          </a:xfrm>
          <a:prstGeom prst="round2Same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the organic matter in it gets oxidized with the help of dissolved oxygen</a:t>
            </a:r>
            <a:endParaRPr lang="en-US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396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85" y="0"/>
            <a:ext cx="11808802" cy="3493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85" y="3493827"/>
            <a:ext cx="11808802" cy="32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297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14" y="127590"/>
            <a:ext cx="10056667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82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88" y="235494"/>
            <a:ext cx="1168072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827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32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4" y="200697"/>
            <a:ext cx="11874405" cy="651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Terminator 2"/>
          <p:cNvSpPr/>
          <p:nvPr/>
        </p:nvSpPr>
        <p:spPr>
          <a:xfrm>
            <a:off x="1214651" y="617419"/>
            <a:ext cx="10290411" cy="679118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Problems of population explosion were started to appear at the beginning of 20th century.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9194" y="4303239"/>
            <a:ext cx="8181975" cy="16335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Almost all the countries, especially underdeveloped and developing countries had been badly affected by the effects of 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poor quality and quantity of food</a:t>
            </a:r>
            <a:endParaRPr lang="en-US" sz="24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964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343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3" y="175545"/>
            <a:ext cx="11740344" cy="64436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 Single Corner Rectangle 2"/>
          <p:cNvSpPr/>
          <p:nvPr/>
        </p:nvSpPr>
        <p:spPr>
          <a:xfrm>
            <a:off x="931886" y="811331"/>
            <a:ext cx="7297714" cy="895350"/>
          </a:xfrm>
          <a:prstGeom prst="round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Various methods applied for harvesting maximum yield from minimum land are collectively called as green revolution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430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34355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 bwMode="auto">
          <a:xfrm>
            <a:off x="220283" y="185951"/>
            <a:ext cx="11789747" cy="6487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5865481" y="706983"/>
            <a:ext cx="6144549" cy="47625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Improvised dwarf varieties of wheat and rice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265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73" y="123398"/>
            <a:ext cx="12052563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35" y="324772"/>
            <a:ext cx="11811803" cy="61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095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3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83" y="573367"/>
            <a:ext cx="11554678" cy="61003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Terminator 2"/>
          <p:cNvSpPr/>
          <p:nvPr/>
        </p:nvSpPr>
        <p:spPr>
          <a:xfrm>
            <a:off x="696036" y="3098041"/>
            <a:ext cx="11122926" cy="759583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Production of various useful aquatic organisms with the help of water is called as blue revolution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22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2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2" y="219695"/>
            <a:ext cx="11590859" cy="63858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Terminator 2"/>
          <p:cNvSpPr/>
          <p:nvPr/>
        </p:nvSpPr>
        <p:spPr>
          <a:xfrm>
            <a:off x="7600452" y="611447"/>
            <a:ext cx="2744551" cy="6987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Natural fertilizer 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1513195" y="760789"/>
            <a:ext cx="2785849" cy="754111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Chemical fertilizer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56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3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9" y="196399"/>
            <a:ext cx="11391048" cy="63818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Terminator 2"/>
          <p:cNvSpPr/>
          <p:nvPr/>
        </p:nvSpPr>
        <p:spPr>
          <a:xfrm>
            <a:off x="488902" y="483001"/>
            <a:ext cx="2718322" cy="963661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insecticides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762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345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4" y="277219"/>
            <a:ext cx="11729668" cy="64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Terminator 2"/>
          <p:cNvSpPr/>
          <p:nvPr/>
        </p:nvSpPr>
        <p:spPr>
          <a:xfrm>
            <a:off x="687506" y="711745"/>
            <a:ext cx="2819400" cy="46672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Organic farming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2578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2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6" y="287170"/>
            <a:ext cx="11777307" cy="6454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Terminator 2"/>
          <p:cNvSpPr/>
          <p:nvPr/>
        </p:nvSpPr>
        <p:spPr>
          <a:xfrm>
            <a:off x="529206" y="287170"/>
            <a:ext cx="2500597" cy="722764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Apiculture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516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23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2" y="239547"/>
            <a:ext cx="11719518" cy="63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Terminator 2"/>
          <p:cNvSpPr/>
          <p:nvPr/>
        </p:nvSpPr>
        <p:spPr>
          <a:xfrm>
            <a:off x="651112" y="740320"/>
            <a:ext cx="3825354" cy="1115776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Cultivation of Medicinal Plants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751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qwq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188154"/>
            <a:ext cx="11701463" cy="63627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Terminator 2"/>
          <p:cNvSpPr/>
          <p:nvPr/>
        </p:nvSpPr>
        <p:spPr>
          <a:xfrm>
            <a:off x="525724" y="610169"/>
            <a:ext cx="2463136" cy="809198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Fruit Processing</a:t>
            </a:r>
            <a:endParaRPr lang="en-US" sz="2000" dirty="0"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684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52" y="233144"/>
            <a:ext cx="11646344" cy="561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683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05" y="96316"/>
            <a:ext cx="11879089" cy="230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04" y="2402006"/>
            <a:ext cx="11879089" cy="44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001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7" y="157445"/>
            <a:ext cx="11790602" cy="620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3" y="222416"/>
            <a:ext cx="11924518" cy="6505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9432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153822"/>
            <a:ext cx="11934844" cy="49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572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1" y="201446"/>
            <a:ext cx="11666988" cy="63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514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3" y="267907"/>
            <a:ext cx="11608280" cy="591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031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9" y="168250"/>
            <a:ext cx="11887271" cy="656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56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87" y="194268"/>
            <a:ext cx="11436746" cy="63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409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68" y="459830"/>
            <a:ext cx="7609411" cy="568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8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3" y="162847"/>
            <a:ext cx="1189883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18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2" y="260372"/>
            <a:ext cx="1195095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787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94" y="153751"/>
            <a:ext cx="11829114" cy="3026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4283" r="3833" b="7055"/>
          <a:stretch/>
        </p:blipFill>
        <p:spPr>
          <a:xfrm>
            <a:off x="235494" y="3289109"/>
            <a:ext cx="6057921" cy="33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831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1" y="343823"/>
            <a:ext cx="1182920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11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43" y="115366"/>
            <a:ext cx="11877178" cy="658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213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4" y="189290"/>
            <a:ext cx="11984315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658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03" y="216159"/>
            <a:ext cx="11825478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070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0" y="259377"/>
            <a:ext cx="1189097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770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1" y="177917"/>
            <a:ext cx="1189122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131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46" y="240613"/>
            <a:ext cx="11964257" cy="61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600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0" y="234926"/>
            <a:ext cx="797242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146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1" y="266700"/>
            <a:ext cx="1177717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931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0" y="146783"/>
            <a:ext cx="11911264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209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61" y="161995"/>
            <a:ext cx="11556483" cy="58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0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5" y="217438"/>
            <a:ext cx="9693898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67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122</Words>
  <Application>Microsoft Office PowerPoint</Application>
  <PresentationFormat>Widescreen</PresentationFormat>
  <Paragraphs>15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Calibri</vt:lpstr>
      <vt:lpstr>Calibri Light</vt:lpstr>
      <vt:lpstr>Mangal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158</cp:revision>
  <dcterms:created xsi:type="dcterms:W3CDTF">2021-10-01T15:03:21Z</dcterms:created>
  <dcterms:modified xsi:type="dcterms:W3CDTF">2021-11-06T17:42:09Z</dcterms:modified>
</cp:coreProperties>
</file>