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2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7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9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5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1E06-79D1-46B5-9F27-FD2E9309B21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CBD0-60D9-41BB-B9EC-6583C5DA9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2" y="249356"/>
            <a:ext cx="11627965" cy="60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8" y="312689"/>
            <a:ext cx="9692078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1" y="338989"/>
            <a:ext cx="1122925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64"/>
            <a:ext cx="11908718" cy="3187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5438"/>
            <a:ext cx="9875520" cy="34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9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1" y="224404"/>
            <a:ext cx="11587775" cy="64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8" y="155811"/>
            <a:ext cx="11825116" cy="58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7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4" y="221419"/>
            <a:ext cx="11744309" cy="63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1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9" y="428856"/>
            <a:ext cx="11064240" cy="6176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4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9" y="230347"/>
            <a:ext cx="5029200" cy="348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56" y="230347"/>
            <a:ext cx="5669280" cy="3474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39" y="3821372"/>
            <a:ext cx="5029200" cy="2811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" y="151474"/>
            <a:ext cx="1166919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4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8" y="136477"/>
            <a:ext cx="11948799" cy="612648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6" y="3424625"/>
            <a:ext cx="393192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52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2" y="259378"/>
            <a:ext cx="1160873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3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64" y="273025"/>
            <a:ext cx="117498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57" y="160361"/>
            <a:ext cx="12001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4" y="249739"/>
            <a:ext cx="1170432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57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0" y="130150"/>
            <a:ext cx="1007242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1" y="202511"/>
            <a:ext cx="1162649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6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5" y="238457"/>
            <a:ext cx="566928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58" y="238457"/>
            <a:ext cx="57607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954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81" y="271888"/>
            <a:ext cx="1160816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7" y="255255"/>
            <a:ext cx="11627893" cy="65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5" y="223552"/>
            <a:ext cx="5741514" cy="6533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83" y="1464433"/>
            <a:ext cx="616001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2" y="166971"/>
            <a:ext cx="9326880" cy="66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7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7" y="246298"/>
            <a:ext cx="11546648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6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8" y="1241946"/>
            <a:ext cx="8147713" cy="4583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1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3" y="195261"/>
            <a:ext cx="899004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9" y="169814"/>
            <a:ext cx="8833007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3" y="241891"/>
            <a:ext cx="1137109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5" y="224404"/>
            <a:ext cx="11775757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7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1" y="108759"/>
            <a:ext cx="9144000" cy="63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30" y="274235"/>
            <a:ext cx="11490695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42</cp:revision>
  <dcterms:created xsi:type="dcterms:W3CDTF">2021-08-23T16:05:11Z</dcterms:created>
  <dcterms:modified xsi:type="dcterms:W3CDTF">2021-08-28T08:16:18Z</dcterms:modified>
</cp:coreProperties>
</file>