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4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3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4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A5CCE-A641-4315-8B24-B1C6E4446AEE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8ABEA-4AFA-46D7-98C3-F07B471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3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buadam\Desktop\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5" y="243522"/>
            <a:ext cx="11822039" cy="63858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6929549" y="793208"/>
            <a:ext cx="2474595" cy="6457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Components of food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" y="117942"/>
            <a:ext cx="11898967" cy="647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02" y="1085569"/>
            <a:ext cx="10646709" cy="38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41" y="1651187"/>
            <a:ext cx="3751729" cy="2961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34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6" y="119062"/>
            <a:ext cx="5179079" cy="353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32509"/>
            <a:ext cx="6663018" cy="352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0" y="3729299"/>
            <a:ext cx="5131454" cy="30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49" y="3713628"/>
            <a:ext cx="6643127" cy="3036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73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9" y="165286"/>
            <a:ext cx="11731719" cy="658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06" y="1642502"/>
            <a:ext cx="6541993" cy="495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12" y="2308411"/>
            <a:ext cx="2601165" cy="1698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504" y="2408984"/>
            <a:ext cx="3600450" cy="428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57" y="2967318"/>
            <a:ext cx="3624543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33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038" y="94129"/>
            <a:ext cx="445175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Living organism and Energy production: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3" y="724217"/>
            <a:ext cx="4075019" cy="3471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87" y="631049"/>
            <a:ext cx="6974809" cy="3542760"/>
          </a:xfrm>
          <a:prstGeom prst="rect">
            <a:avLst/>
          </a:prstGeom>
        </p:spPr>
      </p:pic>
      <p:pic>
        <p:nvPicPr>
          <p:cNvPr id="6" name="Picture 5" descr="C:\Users\Abuadam\Desktop\45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3" y="4299893"/>
            <a:ext cx="4075019" cy="2401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5497052" y="4595597"/>
            <a:ext cx="3734724" cy="15322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Oxygen and carbon dioxide are exchanged between body and surrounding 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17728" y="5015967"/>
            <a:ext cx="977900" cy="48450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17728" y="4128558"/>
            <a:ext cx="1546344" cy="8421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45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09" y="160360"/>
            <a:ext cx="9464088" cy="624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1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8" y="300393"/>
            <a:ext cx="11749799" cy="6373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12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21" y="520676"/>
            <a:ext cx="10812012" cy="50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6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5" y="495371"/>
            <a:ext cx="6435204" cy="2916569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70" y="604553"/>
            <a:ext cx="3699325" cy="379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32075" r="7305" b="7169"/>
          <a:stretch/>
        </p:blipFill>
        <p:spPr bwMode="auto">
          <a:xfrm>
            <a:off x="545910" y="3851157"/>
            <a:ext cx="5527343" cy="250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9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11" y="272956"/>
            <a:ext cx="11615880" cy="62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9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5" y="273238"/>
            <a:ext cx="11693856" cy="61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5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3" y="431986"/>
            <a:ext cx="5313549" cy="4484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26" y="990320"/>
            <a:ext cx="2268350" cy="26156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385597" y="232858"/>
            <a:ext cx="4372049" cy="10134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getting energy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9224682" y="1775012"/>
            <a:ext cx="591671" cy="149262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Abuadam\Desktop\3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48" y="3486056"/>
            <a:ext cx="4381893" cy="314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994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" y="311482"/>
            <a:ext cx="11532358" cy="2813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6" y="2550922"/>
            <a:ext cx="3590925" cy="41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0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5" y="238835"/>
            <a:ext cx="89249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75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350506"/>
            <a:ext cx="9526137" cy="58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7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55" y="377659"/>
            <a:ext cx="5851833" cy="63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7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0" y="224481"/>
            <a:ext cx="11535983" cy="6394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831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9" y="150764"/>
            <a:ext cx="11890826" cy="64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0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39" y="232438"/>
            <a:ext cx="9960733" cy="607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2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32" y="453361"/>
            <a:ext cx="10885084" cy="62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43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3" y="429122"/>
            <a:ext cx="11214693" cy="62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01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9" y="347449"/>
            <a:ext cx="11656539" cy="599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5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22"/>
            <a:ext cx="12035118" cy="6364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80187">
            <a:off x="2802556" y="3658821"/>
            <a:ext cx="551112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obtaining energy only nutrients are not necessary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67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22" y="341051"/>
            <a:ext cx="11327500" cy="3166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72" y="3507474"/>
            <a:ext cx="11484449" cy="32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68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3" y="356547"/>
            <a:ext cx="11876822" cy="39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48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9" y="120626"/>
            <a:ext cx="11802968" cy="66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90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Owner\Desktop\234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/>
          <a:stretch/>
        </p:blipFill>
        <p:spPr bwMode="auto">
          <a:xfrm>
            <a:off x="461181" y="558776"/>
            <a:ext cx="4656730" cy="5964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7" y="657827"/>
            <a:ext cx="7287905" cy="3736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710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48" y="204716"/>
            <a:ext cx="11182706" cy="65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1" y="475183"/>
            <a:ext cx="10836322" cy="61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74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5" y="398983"/>
            <a:ext cx="11241420" cy="6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61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47" y="356262"/>
            <a:ext cx="11700325" cy="64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60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40" y="414905"/>
            <a:ext cx="11463764" cy="38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4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42" y="244735"/>
            <a:ext cx="10254516" cy="59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5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76" t="919" r="1150" b="-919"/>
          <a:stretch/>
        </p:blipFill>
        <p:spPr>
          <a:xfrm>
            <a:off x="376517" y="278746"/>
            <a:ext cx="6656295" cy="6189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3" y="3032871"/>
            <a:ext cx="507458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68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1" y="359674"/>
            <a:ext cx="7570811" cy="56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9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3" y="295555"/>
            <a:ext cx="6080592" cy="3331143"/>
          </a:xfrm>
          <a:prstGeom prst="rect">
            <a:avLst/>
          </a:prstGeom>
        </p:spPr>
      </p:pic>
      <p:pic>
        <p:nvPicPr>
          <p:cNvPr id="3" name="Picture 2" descr="C:\Users\Abuadam\Desktop\2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60" y="318527"/>
            <a:ext cx="5732369" cy="33256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6494368" y="442913"/>
            <a:ext cx="5218019" cy="485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Animals protein is also called as first class protein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118" y="3774763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3591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Protein are macromolecules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3591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are formed by bonding together of many amino acids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071" y="3697940"/>
            <a:ext cx="5997387" cy="30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94" y="115701"/>
            <a:ext cx="11852182" cy="65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35" y="170160"/>
            <a:ext cx="11905129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359150" algn="l"/>
                <a:tab pos="8943975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Excess of amino acid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broken down and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ammonia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formed is eliminated out of the body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359150" algn="l"/>
                <a:tab pos="8943975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necessary, excess of proteins are converted into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glucose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this process is take place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this process is called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gluconeogenesis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1" y="1233005"/>
            <a:ext cx="1186478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359150" algn="l"/>
                <a:tab pos="8943975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Lipids (fats)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359150" algn="l"/>
                <a:tab pos="8943975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substance formed by specific chemical bond between fatty acids and alcohol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897" y="2020652"/>
            <a:ext cx="7405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Fatty acids and alcohol together called as fats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71" y="2519642"/>
            <a:ext cx="5290483" cy="24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0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1" y="164558"/>
            <a:ext cx="5185317" cy="35064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55024" y="155012"/>
            <a:ext cx="673697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molecules called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phospholipids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which are essential for producing plasma membrane are formed from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fatty acids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7326" y="908311"/>
            <a:ext cx="563487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Besides, fatty acids are used for producing hormones likes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4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5" y="115421"/>
            <a:ext cx="11795031" cy="65005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09586" y="356067"/>
            <a:ext cx="1991567" cy="59867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Progesterone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2231" y="1029260"/>
            <a:ext cx="1962710" cy="4633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Estrogen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3302" y="1549774"/>
            <a:ext cx="1861297" cy="56141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Testosterone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8881" y="2200835"/>
            <a:ext cx="1852613" cy="50202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Aldosterone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11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148</Words>
  <Application>Microsoft Office PowerPoint</Application>
  <PresentationFormat>Widescreen</PresentationFormat>
  <Paragraphs>19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Abuadam</dc:creator>
  <cp:lastModifiedBy>Owner</cp:lastModifiedBy>
  <cp:revision>308</cp:revision>
  <dcterms:created xsi:type="dcterms:W3CDTF">2021-06-25T16:00:38Z</dcterms:created>
  <dcterms:modified xsi:type="dcterms:W3CDTF">2025-05-24T13:35:33Z</dcterms:modified>
</cp:coreProperties>
</file>