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1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1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1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7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1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7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3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9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26F6-6EE5-497A-B82C-00D2D870ACE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72DD-A4BA-4E6C-871B-01B778549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8" y="342757"/>
            <a:ext cx="11661197" cy="50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46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5" y="184671"/>
            <a:ext cx="11556383" cy="60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8" y="158725"/>
            <a:ext cx="11920262" cy="6583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880" y="4548968"/>
            <a:ext cx="6122173" cy="12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" y="285821"/>
            <a:ext cx="11077743" cy="51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07" y="285537"/>
            <a:ext cx="11674736" cy="57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9" y="342259"/>
            <a:ext cx="11735155" cy="59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9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4" y="330105"/>
            <a:ext cx="11719019" cy="56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5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61" y="340199"/>
            <a:ext cx="11517006" cy="55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94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87" y="217511"/>
            <a:ext cx="11537903" cy="49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4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0" y="164128"/>
            <a:ext cx="11801617" cy="311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2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85" y="128303"/>
            <a:ext cx="11317051" cy="65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39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49" y="163843"/>
            <a:ext cx="11653838" cy="62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6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2" y="223837"/>
            <a:ext cx="10486671" cy="65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4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8" y="330531"/>
            <a:ext cx="11763715" cy="54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5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44" y="342616"/>
            <a:ext cx="8311132" cy="2755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4" y="3234519"/>
            <a:ext cx="9985791" cy="33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118493"/>
            <a:ext cx="11655188" cy="45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0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64" y="226822"/>
            <a:ext cx="11542310" cy="2420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4" y="3058590"/>
            <a:ext cx="11542310" cy="33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69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04" y="349012"/>
            <a:ext cx="10945860" cy="63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99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3" y="277504"/>
            <a:ext cx="11523188" cy="65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58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29" y="245588"/>
            <a:ext cx="11447416" cy="2729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99" y="3563984"/>
            <a:ext cx="7580480" cy="18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51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2" y="115722"/>
            <a:ext cx="6194734" cy="662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66" y="115722"/>
            <a:ext cx="5732059" cy="3282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28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8" y="288236"/>
            <a:ext cx="11726956" cy="62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40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0" y="249853"/>
            <a:ext cx="11600899" cy="57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52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1" y="277432"/>
            <a:ext cx="11813914" cy="3380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1" y="3657599"/>
            <a:ext cx="6880604" cy="30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4" y="145150"/>
            <a:ext cx="7687244" cy="65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68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3" y="197963"/>
            <a:ext cx="6383244" cy="27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85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1" y="152541"/>
            <a:ext cx="11737572" cy="59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1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1" y="366712"/>
            <a:ext cx="11609696" cy="39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73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50" y="291081"/>
            <a:ext cx="11510820" cy="4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7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2" y="198033"/>
            <a:ext cx="11435166" cy="56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32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0" y="214312"/>
            <a:ext cx="11647576" cy="58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23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3" y="163773"/>
            <a:ext cx="11784771" cy="523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3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3" y="207985"/>
            <a:ext cx="11757618" cy="64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4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82" y="151617"/>
            <a:ext cx="11877248" cy="3743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82" y="3583034"/>
            <a:ext cx="11781714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2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3" y="301388"/>
            <a:ext cx="9628495" cy="65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5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wner\Desktop\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3" y="143017"/>
            <a:ext cx="11850309" cy="6428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13710" y="518472"/>
            <a:ext cx="3717096" cy="1078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We see the entire country </a:t>
            </a:r>
            <a:endParaRPr lang="en-US" sz="24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2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3" y="185595"/>
            <a:ext cx="7048500" cy="364807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83" y="185595"/>
            <a:ext cx="4764490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20190" y="4041087"/>
            <a:ext cx="9765756" cy="2168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Satellite </a:t>
            </a:r>
            <a:endParaRPr lang="en-US" sz="2800" dirty="0">
              <a:solidFill>
                <a:srgbClr val="FF0000"/>
              </a:solidFill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An object in space that orbits or circles around the bigger object</a:t>
            </a:r>
            <a:endParaRPr lang="en-US" sz="2800" dirty="0">
              <a:solidFill>
                <a:srgbClr val="FF0000"/>
              </a:solidFill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0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Owner\Desktop\455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8" y="233087"/>
            <a:ext cx="11820312" cy="6427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959237" y="460256"/>
            <a:ext cx="5627711" cy="15459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Substantial development in space technology in the later half of twentieth century result in development of space craft making space voyage possible </a:t>
            </a:r>
            <a:endParaRPr lang="en-US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6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40</Words>
  <Application>Microsoft Office PowerPoint</Application>
  <PresentationFormat>Widescreen</PresentationFormat>
  <Paragraphs>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56</cp:revision>
  <dcterms:created xsi:type="dcterms:W3CDTF">2021-11-23T08:48:44Z</dcterms:created>
  <dcterms:modified xsi:type="dcterms:W3CDTF">2022-12-18T04:03:13Z</dcterms:modified>
</cp:coreProperties>
</file>