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10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256" r:id="rId39"/>
    <p:sldId id="257" r:id="rId40"/>
    <p:sldId id="258" r:id="rId41"/>
    <p:sldId id="259" r:id="rId42"/>
    <p:sldId id="260" r:id="rId43"/>
    <p:sldId id="261" r:id="rId44"/>
    <p:sldId id="262" r:id="rId45"/>
    <p:sldId id="263" r:id="rId46"/>
    <p:sldId id="267" r:id="rId47"/>
    <p:sldId id="268" r:id="rId48"/>
    <p:sldId id="264" r:id="rId49"/>
    <p:sldId id="265" r:id="rId50"/>
    <p:sldId id="266" r:id="rId51"/>
    <p:sldId id="269" r:id="rId52"/>
    <p:sldId id="270" r:id="rId53"/>
    <p:sldId id="271" r:id="rId54"/>
    <p:sldId id="272" r:id="rId55"/>
    <p:sldId id="27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4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4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4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0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2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8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49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09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3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7B6D-E03D-49C7-A65B-762D4AC402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BB4EB-CEE9-4013-8890-07FC8F9B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5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814" t="24394" r="22537" b="9375"/>
          <a:stretch/>
        </p:blipFill>
        <p:spPr>
          <a:xfrm>
            <a:off x="163774" y="272956"/>
            <a:ext cx="9335068" cy="643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44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2" y="232839"/>
            <a:ext cx="10742893" cy="2738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9" y="3050521"/>
            <a:ext cx="10810595" cy="3686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893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2" y="160561"/>
            <a:ext cx="11865069" cy="6549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728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55" y="301157"/>
            <a:ext cx="11645433" cy="6395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56158" y="407004"/>
            <a:ext cx="1910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715250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Short circuits :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54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49" y="242645"/>
            <a:ext cx="11746286" cy="6453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798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33" y="253010"/>
            <a:ext cx="11788085" cy="6443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127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0" y="222754"/>
            <a:ext cx="5867681" cy="6406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094" y="201706"/>
            <a:ext cx="5822577" cy="6427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741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" y="227517"/>
            <a:ext cx="11812737" cy="6361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665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204787"/>
            <a:ext cx="11805117" cy="6491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3" y="1123950"/>
            <a:ext cx="3682253" cy="1780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0819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0" y="146517"/>
            <a:ext cx="4590770" cy="3847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23" y="170441"/>
            <a:ext cx="7023006" cy="3877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00" y="4210890"/>
            <a:ext cx="11733400" cy="24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5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6" y="98330"/>
            <a:ext cx="11886360" cy="658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48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813" t="27192" r="21865" b="10495"/>
          <a:stretch/>
        </p:blipFill>
        <p:spPr>
          <a:xfrm>
            <a:off x="136478" y="163773"/>
            <a:ext cx="10467832" cy="65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96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1" y="109258"/>
            <a:ext cx="11887200" cy="65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38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18" y="117381"/>
            <a:ext cx="11940987" cy="65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8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107856"/>
            <a:ext cx="8529638" cy="66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03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13" y="178452"/>
            <a:ext cx="11614058" cy="649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3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1" y="245016"/>
            <a:ext cx="11696886" cy="6317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964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69" y="174531"/>
            <a:ext cx="11745166" cy="64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12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3" y="143827"/>
            <a:ext cx="5265756" cy="4091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63" y="149672"/>
            <a:ext cx="6421008" cy="4153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014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53" y="161925"/>
            <a:ext cx="11840976" cy="64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71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5" y="190257"/>
            <a:ext cx="11784180" cy="3171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" y="3464260"/>
            <a:ext cx="11791240" cy="3272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651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9" y="195542"/>
            <a:ext cx="11705385" cy="63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64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9"/>
            <a:ext cx="11914094" cy="840441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2" y="1232366"/>
            <a:ext cx="11740086" cy="5316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027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094" y="0"/>
            <a:ext cx="10842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Electric Motor: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device changing electrical energy into mechanical energy is known as electric motor.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6" y="734245"/>
            <a:ext cx="11839407" cy="590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902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2" y="221446"/>
            <a:ext cx="11858607" cy="6448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Line Callout 1 2"/>
          <p:cNvSpPr/>
          <p:nvPr/>
        </p:nvSpPr>
        <p:spPr>
          <a:xfrm>
            <a:off x="3681917" y="292192"/>
            <a:ext cx="4050142" cy="733425"/>
          </a:xfrm>
          <a:prstGeom prst="borderCallout1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YEH ROTATE Q HUI YEH PATA LAGANA HAI</a:t>
            </a:r>
            <a:endParaRPr lang="en-US" sz="1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74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46" y="165100"/>
            <a:ext cx="11759341" cy="6437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61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07" y="261862"/>
            <a:ext cx="11823569" cy="6394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128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35" y="151279"/>
            <a:ext cx="11534494" cy="643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54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72" y="-1"/>
            <a:ext cx="11870952" cy="6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68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7" y="156602"/>
            <a:ext cx="11846578" cy="65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80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3" y="131389"/>
            <a:ext cx="11368088" cy="644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51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3" y="179014"/>
            <a:ext cx="11797833" cy="65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02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4" y="105615"/>
            <a:ext cx="11958638" cy="660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7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0" y="193245"/>
            <a:ext cx="11826091" cy="6436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246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235"/>
          <a:stretch/>
        </p:blipFill>
        <p:spPr>
          <a:xfrm>
            <a:off x="139232" y="223277"/>
            <a:ext cx="11815203" cy="636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54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47" y="342339"/>
            <a:ext cx="11696700" cy="25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79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57" y="186298"/>
            <a:ext cx="11859467" cy="649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17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0" y="161364"/>
            <a:ext cx="11860025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77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2" y="132510"/>
            <a:ext cx="11752728" cy="640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56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77" y="240646"/>
            <a:ext cx="11753570" cy="64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4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02" y="300597"/>
            <a:ext cx="6779279" cy="46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888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14" y="246809"/>
            <a:ext cx="7455274" cy="454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48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5" y="236724"/>
            <a:ext cx="11783266" cy="644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14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54" y="185177"/>
            <a:ext cx="11881317" cy="639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7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1" y="157219"/>
            <a:ext cx="11842937" cy="6485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7734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10" y="223837"/>
            <a:ext cx="11612937" cy="44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25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33"/>
            <a:ext cx="11846859" cy="655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11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48565" cy="665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501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8" y="323009"/>
            <a:ext cx="11764216" cy="43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761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21" y="173971"/>
            <a:ext cx="11828650" cy="65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13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7" y="222437"/>
            <a:ext cx="11630306" cy="636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2" y="115701"/>
            <a:ext cx="11797833" cy="6554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056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4" y="122685"/>
            <a:ext cx="11727796" cy="2849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4" y="3065929"/>
            <a:ext cx="11719953" cy="3697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432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4" y="180975"/>
            <a:ext cx="11747127" cy="2602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73" y="2872067"/>
            <a:ext cx="11779062" cy="3824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360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4" y="170047"/>
            <a:ext cx="11761208" cy="2734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2" y="2997012"/>
            <a:ext cx="11733400" cy="3753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848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28</Words>
  <Application>Microsoft Office PowerPoint</Application>
  <PresentationFormat>Widescreen</PresentationFormat>
  <Paragraphs>4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Abuadam</dc:creator>
  <cp:lastModifiedBy>Owner</cp:lastModifiedBy>
  <cp:revision>125</cp:revision>
  <dcterms:created xsi:type="dcterms:W3CDTF">2021-02-22T05:01:59Z</dcterms:created>
  <dcterms:modified xsi:type="dcterms:W3CDTF">2023-10-11T14:29:55Z</dcterms:modified>
</cp:coreProperties>
</file>