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6" r:id="rId2"/>
    <p:sldId id="344" r:id="rId3"/>
    <p:sldId id="345" r:id="rId4"/>
    <p:sldId id="346" r:id="rId5"/>
    <p:sldId id="348" r:id="rId6"/>
    <p:sldId id="347" r:id="rId7"/>
    <p:sldId id="349" r:id="rId8"/>
    <p:sldId id="350" r:id="rId9"/>
    <p:sldId id="351" r:id="rId10"/>
    <p:sldId id="352" r:id="rId11"/>
    <p:sldId id="360" r:id="rId12"/>
    <p:sldId id="359" r:id="rId13"/>
    <p:sldId id="358" r:id="rId14"/>
    <p:sldId id="357" r:id="rId15"/>
    <p:sldId id="356" r:id="rId16"/>
    <p:sldId id="355" r:id="rId17"/>
    <p:sldId id="354" r:id="rId18"/>
    <p:sldId id="353" r:id="rId19"/>
    <p:sldId id="361" r:id="rId20"/>
    <p:sldId id="362" r:id="rId21"/>
    <p:sldId id="368" r:id="rId22"/>
    <p:sldId id="367" r:id="rId23"/>
    <p:sldId id="366" r:id="rId24"/>
    <p:sldId id="365" r:id="rId25"/>
    <p:sldId id="364" r:id="rId26"/>
    <p:sldId id="363" r:id="rId27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8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95275"/>
            <a:ext cx="89535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7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2A357-97DE-477C-B464-494908C18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42862"/>
            <a:ext cx="89058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0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305A8-9DA7-4095-AB1E-684939D6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0"/>
            <a:ext cx="8963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6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CDB11-F039-48D6-BA8D-A79D9C1AC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5737"/>
            <a:ext cx="89535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5660B-70CA-42B4-811A-630FE088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3" y="0"/>
            <a:ext cx="89040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9DE8E3-095D-49FA-8930-F2186823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5250"/>
            <a:ext cx="89630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CC02F-0F14-4640-85F3-76381A2C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762"/>
            <a:ext cx="89535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3A5E8A-4017-4223-B5F2-B22F3F42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762"/>
            <a:ext cx="89344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6F011-2248-492D-A2A0-AE4EEA64B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42887"/>
            <a:ext cx="89439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7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A778F-4418-45C2-9CF4-0A09FE06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3337"/>
            <a:ext cx="89725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8F2F5-B89D-4C5C-B60E-99FA47935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2CDE82-1ED4-42E7-92D5-10D3823C8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8587"/>
            <a:ext cx="89344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808"/>
          <a:stretch/>
        </p:blipFill>
        <p:spPr>
          <a:xfrm>
            <a:off x="914400" y="133351"/>
            <a:ext cx="7048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1925"/>
            <a:ext cx="89725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8600"/>
            <a:ext cx="8934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9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14312"/>
            <a:ext cx="89725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6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52462"/>
            <a:ext cx="89725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09550"/>
            <a:ext cx="89249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5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3350"/>
            <a:ext cx="8972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FACAD-57C0-45F1-BE07-2A0DBBDB7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1437"/>
            <a:ext cx="89916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6B4FB-6820-4A87-A3B3-A5E82CF27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5" y="0"/>
            <a:ext cx="88645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10306-2195-4267-A202-8A980CD6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95250"/>
            <a:ext cx="8972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B5362-E090-4217-8E0A-AB28011E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19062"/>
            <a:ext cx="89725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06D7D-1D19-4D90-A357-B08DCE21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19062"/>
            <a:ext cx="89535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9F950B-0059-4330-B5E5-09EF118B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28587"/>
            <a:ext cx="89439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34490-6764-46D2-A8AC-BD6020E1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80975"/>
            <a:ext cx="8934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9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0</Words>
  <Application>Microsoft Office PowerPoint</Application>
  <PresentationFormat>On-screen Show (16:9)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442</cp:revision>
  <dcterms:created xsi:type="dcterms:W3CDTF">2021-01-31T07:59:41Z</dcterms:created>
  <dcterms:modified xsi:type="dcterms:W3CDTF">2026-06-20T03:17:06Z</dcterms:modified>
</cp:coreProperties>
</file>