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6" r:id="rId2"/>
    <p:sldId id="344" r:id="rId3"/>
    <p:sldId id="340" r:id="rId4"/>
    <p:sldId id="383" r:id="rId5"/>
    <p:sldId id="384" r:id="rId6"/>
    <p:sldId id="342" r:id="rId7"/>
    <p:sldId id="341" r:id="rId8"/>
    <p:sldId id="385" r:id="rId9"/>
    <p:sldId id="343" r:id="rId10"/>
    <p:sldId id="348" r:id="rId11"/>
    <p:sldId id="345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6" r:id="rId37"/>
    <p:sldId id="373" r:id="rId38"/>
    <p:sldId id="374" r:id="rId39"/>
    <p:sldId id="375" r:id="rId40"/>
    <p:sldId id="377" r:id="rId41"/>
    <p:sldId id="378" r:id="rId42"/>
    <p:sldId id="379" r:id="rId43"/>
    <p:sldId id="380" r:id="rId44"/>
    <p:sldId id="381" r:id="rId45"/>
    <p:sldId id="382" r:id="rId46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08" autoAdjust="0"/>
    <p:restoredTop sz="9466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476250"/>
            <a:ext cx="89249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7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B14F26-744F-4382-B510-AAC5CC7F3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38137"/>
            <a:ext cx="89344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5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F3CD21-8396-479D-8A4E-32E33A05B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519112"/>
            <a:ext cx="89725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9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A2DA8-1A2C-4333-AA72-903BB70E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52425"/>
            <a:ext cx="8953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3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C91D0-522F-45C7-AC7F-870BCD832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0"/>
            <a:ext cx="8991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5B2AC-5FC7-4DE1-BADF-3EA259C57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762"/>
            <a:ext cx="89439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6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525"/>
            <a:ext cx="89154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0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3825"/>
            <a:ext cx="89154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65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E54A65-CC44-497F-9ECF-27816420B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61912"/>
            <a:ext cx="89725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2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76237"/>
            <a:ext cx="89344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9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E91EB34-0A2E-4241-895F-1B27B496F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76212"/>
            <a:ext cx="89439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7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EE231D-E836-450D-B633-3D0EBB34D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42875"/>
            <a:ext cx="73723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5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71751-12B9-42D3-AC05-391E2C45E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71437"/>
            <a:ext cx="89249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90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FB6EB6-C070-4A8A-9A51-288C5502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04787"/>
            <a:ext cx="89439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8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D1D811-071E-48A4-B703-B5B5D85A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90487"/>
            <a:ext cx="89344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89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77A045-2A36-462D-8A59-A5DC85609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85725"/>
            <a:ext cx="89820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02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4264A8-CD60-4359-8BEA-2C7091F47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09562"/>
            <a:ext cx="89439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67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CFDB5-9B7E-4F33-B3A7-DD0ECB1E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19062"/>
            <a:ext cx="89725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80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3193E-07F2-40D2-A904-FE1D5D57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4" y="0"/>
            <a:ext cx="89109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14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4A7CF1-41D0-4295-9F9A-0473141B1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85762"/>
            <a:ext cx="89630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31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A23426-CE94-4A89-A787-CFF8D554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80962"/>
            <a:ext cx="89725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2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F2599C-AC0C-4FD4-9287-A0CDE034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38112"/>
            <a:ext cx="89725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8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7CA74-BD6F-49C7-995A-3EECB110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47675"/>
            <a:ext cx="89344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85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7076E-7F2E-4490-917E-2C380F330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19087"/>
            <a:ext cx="89344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90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68B52-CEC8-4641-A92B-51A916B25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5" y="0"/>
            <a:ext cx="88241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01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631D2-E701-42BD-9587-E722383DF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8575"/>
            <a:ext cx="89439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16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A16C1-4BB0-4FDA-B0C4-A8CD5ACDB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5" y="0"/>
            <a:ext cx="92036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47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A15659-057F-42AA-951D-F93C8A6D0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3999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26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396495-4EEF-49BB-91A5-20497660D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64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476250"/>
            <a:ext cx="89249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75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F3D3EC-4903-4C4B-84D6-7F89D38BB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7625"/>
            <a:ext cx="89535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9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91378-8593-4896-B3F3-F518CB3B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6" y="0"/>
            <a:ext cx="87319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2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612AE1-04BF-438B-AC4D-CC9E29480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1912"/>
            <a:ext cx="89535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BB715B-3945-452D-9AA4-6EB95CF5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33387"/>
            <a:ext cx="89535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98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D6092-90BA-4377-8F32-C18C21449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44" y="0"/>
            <a:ext cx="88107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40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46AF5B-AD60-4ACE-B271-EBDC4A394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153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99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417B35-1D0B-4002-AED4-EB62DF461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57187"/>
            <a:ext cx="89820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6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C9BD3-29D8-43B7-A235-F6FDB225F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9525"/>
            <a:ext cx="89344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72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F41EF6-95B6-479A-B430-B7026B8C2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76237"/>
            <a:ext cx="89535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00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262247-AB92-40BA-8EFB-A7908F1D2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00050"/>
            <a:ext cx="89439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1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7234F4-355B-4835-98E0-CFA1806D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80975"/>
            <a:ext cx="89820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4CCBF-7FB2-433C-8F03-03AA41AF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04800"/>
            <a:ext cx="89439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2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B0E6A9-E194-412B-8685-8A2EACCEF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33375"/>
            <a:ext cx="89439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2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643AC5-E988-4418-B624-BD5361F1B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22" y="0"/>
            <a:ext cx="88687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1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13EC9-0714-41D1-A40E-E64EC1CC4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76237"/>
            <a:ext cx="89535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3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0</Words>
  <Application>Microsoft Office PowerPoint</Application>
  <PresentationFormat>On-screen Show (16:9)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431</cp:revision>
  <dcterms:created xsi:type="dcterms:W3CDTF">2021-01-31T07:59:41Z</dcterms:created>
  <dcterms:modified xsi:type="dcterms:W3CDTF">2025-09-30T02:22:45Z</dcterms:modified>
</cp:coreProperties>
</file>