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36" r:id="rId2"/>
    <p:sldId id="340" r:id="rId3"/>
    <p:sldId id="337" r:id="rId4"/>
    <p:sldId id="338" r:id="rId5"/>
    <p:sldId id="339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9" r:id="rId14"/>
    <p:sldId id="350" r:id="rId15"/>
    <p:sldId id="351" r:id="rId16"/>
    <p:sldId id="352" r:id="rId17"/>
    <p:sldId id="353" r:id="rId18"/>
    <p:sldId id="354" r:id="rId19"/>
    <p:sldId id="358" r:id="rId20"/>
    <p:sldId id="372" r:id="rId21"/>
    <p:sldId id="355" r:id="rId22"/>
    <p:sldId id="356" r:id="rId23"/>
    <p:sldId id="357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71" r:id="rId34"/>
    <p:sldId id="368" r:id="rId35"/>
    <p:sldId id="369" r:id="rId36"/>
    <p:sldId id="370" r:id="rId37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8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8/2/2025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19087"/>
            <a:ext cx="89344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7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838F1-1BB7-4F3C-9A81-60A9A1BC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08"/>
            <a:ext cx="9144000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9D8AB-7C51-418B-8D15-3093A7336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8"/>
            <a:ext cx="9144000" cy="51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7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76212"/>
            <a:ext cx="89535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7625"/>
            <a:ext cx="89249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6368"/>
            <a:ext cx="8934450" cy="50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085850"/>
            <a:ext cx="62674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6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B26A33-4919-4F4F-BA78-469A99FCE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146"/>
            <a:ext cx="9144000" cy="45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4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86DC2-C489-4792-8DC0-8635ADE0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8" y="0"/>
            <a:ext cx="88672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7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82476-B950-4498-B4AA-825FE64F3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56"/>
            <a:ext cx="9144000" cy="49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3337"/>
            <a:ext cx="89630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52412"/>
            <a:ext cx="89439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5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3337"/>
            <a:ext cx="89535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62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47637"/>
            <a:ext cx="89439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-4763"/>
            <a:ext cx="89535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1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52412"/>
            <a:ext cx="89535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38125"/>
            <a:ext cx="89535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06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66725"/>
            <a:ext cx="89439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57175"/>
            <a:ext cx="8953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6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19100"/>
            <a:ext cx="89439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5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61937"/>
            <a:ext cx="89154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23825"/>
            <a:ext cx="63627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501388-B87E-4862-88CF-67D98AB7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0" y="0"/>
            <a:ext cx="8513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8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8600"/>
            <a:ext cx="8934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95287"/>
            <a:ext cx="89344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8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33350"/>
            <a:ext cx="8943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19062"/>
            <a:ext cx="8943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04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0012"/>
            <a:ext cx="89535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41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90500"/>
            <a:ext cx="8934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77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3825"/>
            <a:ext cx="89154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4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981DC-D982-4F6E-90FF-D602A861A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9" y="0"/>
            <a:ext cx="89204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7D5A6-80B2-46B0-813A-7265AC23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0025"/>
            <a:ext cx="89535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2A9D0-216B-4A18-8A44-389733255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2862"/>
            <a:ext cx="89535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1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7150"/>
            <a:ext cx="48768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" y="361950"/>
            <a:ext cx="2609264" cy="2290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4248150"/>
            <a:ext cx="850386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(1) The point of contact of the touching circles lies on the line joining their centers.</a:t>
            </a:r>
            <a:b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(2) If the circles touch each other externally, distance between their centers is equal to the sum of their radii.</a:t>
            </a:r>
            <a:b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(3) The distance between the centers of the circles touching internally is equal to the difference of their radii.</a:t>
            </a:r>
          </a:p>
        </p:txBody>
      </p:sp>
    </p:spTree>
    <p:extLst>
      <p:ext uri="{BB962C8B-B14F-4D97-AF65-F5344CB8AC3E}">
        <p14:creationId xmlns:p14="http://schemas.microsoft.com/office/powerpoint/2010/main" val="88061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76675-8C60-49BE-A170-DF0D7989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6675"/>
            <a:ext cx="89725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21B49-69F9-430E-ADA5-4974C978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7625"/>
            <a:ext cx="8953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4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19</Words>
  <Application>Microsoft Office PowerPoint</Application>
  <PresentationFormat>On-screen Show (16:9)</PresentationFormat>
  <Paragraphs>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343</cp:revision>
  <dcterms:created xsi:type="dcterms:W3CDTF">2021-01-31T07:59:41Z</dcterms:created>
  <dcterms:modified xsi:type="dcterms:W3CDTF">2025-08-02T01:25:04Z</dcterms:modified>
</cp:coreProperties>
</file>