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36" r:id="rId2"/>
    <p:sldId id="342" r:id="rId3"/>
    <p:sldId id="323" r:id="rId4"/>
    <p:sldId id="337" r:id="rId5"/>
    <p:sldId id="338" r:id="rId6"/>
    <p:sldId id="339" r:id="rId7"/>
    <p:sldId id="340" r:id="rId8"/>
    <p:sldId id="341" r:id="rId9"/>
    <p:sldId id="358" r:id="rId10"/>
    <p:sldId id="343" r:id="rId11"/>
    <p:sldId id="359" r:id="rId12"/>
    <p:sldId id="360" r:id="rId13"/>
    <p:sldId id="344" r:id="rId14"/>
    <p:sldId id="362" r:id="rId15"/>
    <p:sldId id="361" r:id="rId16"/>
    <p:sldId id="345" r:id="rId17"/>
    <p:sldId id="346" r:id="rId18"/>
    <p:sldId id="347" r:id="rId19"/>
    <p:sldId id="363" r:id="rId20"/>
    <p:sldId id="364" r:id="rId21"/>
    <p:sldId id="348" r:id="rId22"/>
    <p:sldId id="349" r:id="rId23"/>
    <p:sldId id="350" r:id="rId24"/>
    <p:sldId id="351" r:id="rId25"/>
    <p:sldId id="352" r:id="rId26"/>
    <p:sldId id="354" r:id="rId27"/>
    <p:sldId id="356" r:id="rId28"/>
    <p:sldId id="355" r:id="rId29"/>
    <p:sldId id="357" r:id="rId30"/>
  </p:sldIdLst>
  <p:sldSz cx="9144000" cy="5143500" type="screen16x9"/>
  <p:notesSz cx="9144000" cy="6858000"/>
  <p:defaultTextStyle>
    <a:defPPr>
      <a:defRPr lang="en-US"/>
    </a:defPPr>
    <a:lvl1pPr marL="0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8542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7085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56288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4171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2714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1257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69800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083435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88" autoAdjust="0"/>
    <p:restoredTop sz="94660"/>
  </p:normalViewPr>
  <p:slideViewPr>
    <p:cSldViewPr>
      <p:cViewPr varScale="1">
        <p:scale>
          <a:sx n="96" d="100"/>
          <a:sy n="96" d="100"/>
        </p:scale>
        <p:origin x="101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E90B8-157C-4D94-8528-C80A4E43BA9C}" type="datetimeFigureOut">
              <a:rPr lang="en-US" smtClean="0"/>
              <a:pPr/>
              <a:t>7/14/2025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3EBAF-4E3C-43D6-93B3-64C28DA3E4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0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6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1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1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9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83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1" y="205981"/>
            <a:ext cx="2228850" cy="43886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2" y="205981"/>
            <a:ext cx="6534150" cy="43886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7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1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708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62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5417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9271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31257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980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30834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8"/>
            <a:ext cx="4041776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8"/>
            <a:ext cx="4041776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90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1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30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5429" indent="0">
              <a:buNone/>
              <a:defRPr sz="2400"/>
            </a:lvl2pPr>
            <a:lvl3pPr marL="770859" indent="0">
              <a:buNone/>
              <a:defRPr sz="2000"/>
            </a:lvl3pPr>
            <a:lvl4pPr marL="1156288" indent="0">
              <a:buNone/>
              <a:defRPr sz="1700"/>
            </a:lvl4pPr>
            <a:lvl5pPr marL="1541717" indent="0">
              <a:buNone/>
              <a:defRPr sz="1700"/>
            </a:lvl5pPr>
            <a:lvl6pPr marL="1927147" indent="0">
              <a:buNone/>
              <a:defRPr sz="1700"/>
            </a:lvl6pPr>
            <a:lvl7pPr marL="2312576" indent="0">
              <a:buNone/>
              <a:defRPr sz="1700"/>
            </a:lvl7pPr>
            <a:lvl8pPr marL="2698006" indent="0">
              <a:buNone/>
              <a:defRPr sz="1700"/>
            </a:lvl8pPr>
            <a:lvl9pPr marL="3083435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7086" tIns="38543" rIns="77086" bIns="385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77086" tIns="38543" rIns="77086" bIns="385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04836-8635-44C6-9E1C-64C3723DF6F9}" type="datetimeFigureOut">
              <a:rPr lang="en-US" smtClean="0"/>
              <a:pPr/>
              <a:t>7/14/2025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0859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9072" indent="-289072" algn="l" defTabSz="77085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6323" indent="-240893" algn="l" defTabSz="77085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3573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9002" indent="-192714" algn="l" defTabSz="770859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4432" indent="-192714" algn="l" defTabSz="770859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9861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0529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9072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76149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42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085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56288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1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2714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257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9800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3435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404812"/>
            <a:ext cx="873442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70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9CB4CA-3F64-4A0B-9E3F-D36C49E3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85775"/>
            <a:ext cx="89916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48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23FD3B-AE83-4580-9A7E-DF64D03B0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614362"/>
            <a:ext cx="898207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39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DFBCD0-D843-4F1E-9D55-D4BD9F8F7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619125"/>
            <a:ext cx="89725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03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AE6692-350B-4E53-A609-2F49A0220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657225"/>
            <a:ext cx="896302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83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14F8F6-EB79-470B-8A9E-46CEA4FD3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242887"/>
            <a:ext cx="892492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45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BE3E60-6D12-47E4-96D0-D17B22447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247650"/>
            <a:ext cx="90106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89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51BBC7-D2D5-4521-BCD7-36D0E261D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876300"/>
            <a:ext cx="896302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67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704099-1B58-4956-B4F9-206D8ADE4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76212"/>
            <a:ext cx="894397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12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6F2BD6-71DB-46F9-BECF-0CABA5EBF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385762"/>
            <a:ext cx="894397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02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A49BED-7E8A-4558-9F41-2E3DC3DFC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538162"/>
            <a:ext cx="897255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88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1438"/>
            <a:ext cx="6657975" cy="501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64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EADA93-38B0-4CAD-A708-763D89815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419100"/>
            <a:ext cx="894397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18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A3F1FE-0577-4A26-AE58-7652B278D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9525"/>
            <a:ext cx="893445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72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D18C33-4BF8-4884-8428-E1CB005AA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0"/>
            <a:ext cx="8915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37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66675"/>
            <a:ext cx="846772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21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885825"/>
            <a:ext cx="892492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00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9E930E-BB2F-4508-B2A8-557222F81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19062"/>
            <a:ext cx="896302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96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D3BD4E-7727-4BD5-81C5-0C69A5109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252412"/>
            <a:ext cx="89630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10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C17784-B2DE-4FBB-A3E2-CD6685D0D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58" y="0"/>
            <a:ext cx="813888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04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C12BD4-7680-45D4-A426-2DAD892FE9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93"/>
          <a:stretch/>
        </p:blipFill>
        <p:spPr>
          <a:xfrm>
            <a:off x="282737" y="113472"/>
            <a:ext cx="8578526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01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3360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26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1912"/>
            <a:ext cx="7772400" cy="5019675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2783840" y="2306320"/>
            <a:ext cx="1676400" cy="2666758"/>
          </a:xfrm>
          <a:custGeom>
            <a:avLst/>
            <a:gdLst>
              <a:gd name="connsiteX0" fmla="*/ 1676400 w 1676400"/>
              <a:gd name="connsiteY0" fmla="*/ 0 h 2666758"/>
              <a:gd name="connsiteX1" fmla="*/ 1198880 w 1676400"/>
              <a:gd name="connsiteY1" fmla="*/ 2529840 h 2666758"/>
              <a:gd name="connsiteX2" fmla="*/ 0 w 1676400"/>
              <a:gd name="connsiteY2" fmla="*/ 2326640 h 266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0" h="2666758">
                <a:moveTo>
                  <a:pt x="1676400" y="0"/>
                </a:moveTo>
                <a:cubicBezTo>
                  <a:pt x="1577340" y="1071033"/>
                  <a:pt x="1478280" y="2142067"/>
                  <a:pt x="1198880" y="2529840"/>
                </a:cubicBezTo>
                <a:cubicBezTo>
                  <a:pt x="919480" y="2917613"/>
                  <a:pt x="228600" y="2362200"/>
                  <a:pt x="0" y="2326640"/>
                </a:cubicBezTo>
              </a:path>
            </a:pathLst>
          </a:custGeom>
          <a:noFill/>
          <a:ln>
            <a:solidFill>
              <a:srgbClr val="00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219084" y="1962924"/>
            <a:ext cx="3363076" cy="1887716"/>
          </a:xfrm>
          <a:custGeom>
            <a:avLst/>
            <a:gdLst>
              <a:gd name="connsiteX0" fmla="*/ 3363076 w 3363076"/>
              <a:gd name="connsiteY0" fmla="*/ 922516 h 1887716"/>
              <a:gd name="connsiteX1" fmla="*/ 955156 w 3363076"/>
              <a:gd name="connsiteY1" fmla="*/ 8116 h 1887716"/>
              <a:gd name="connsiteX2" fmla="*/ 116 w 3363076"/>
              <a:gd name="connsiteY2" fmla="*/ 1389876 h 1887716"/>
              <a:gd name="connsiteX3" fmla="*/ 904356 w 3363076"/>
              <a:gd name="connsiteY3" fmla="*/ 1887716 h 188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3076" h="1887716">
                <a:moveTo>
                  <a:pt x="3363076" y="922516"/>
                </a:moveTo>
                <a:cubicBezTo>
                  <a:pt x="2439362" y="426369"/>
                  <a:pt x="1515649" y="-69777"/>
                  <a:pt x="955156" y="8116"/>
                </a:cubicBezTo>
                <a:cubicBezTo>
                  <a:pt x="394663" y="86009"/>
                  <a:pt x="8583" y="1076609"/>
                  <a:pt x="116" y="1389876"/>
                </a:cubicBezTo>
                <a:cubicBezTo>
                  <a:pt x="-8351" y="1703143"/>
                  <a:pt x="448002" y="1795429"/>
                  <a:pt x="904356" y="188771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33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257175"/>
            <a:ext cx="785812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05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19062"/>
            <a:ext cx="69342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94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566737"/>
            <a:ext cx="80962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04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2863"/>
            <a:ext cx="6448425" cy="504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18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909637"/>
            <a:ext cx="64484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77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74B169-B409-41F8-BF2D-1298B4838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807" y="0"/>
            <a:ext cx="538238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50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</TotalTime>
  <Words>0</Words>
  <Application>Microsoft Office PowerPoint</Application>
  <PresentationFormat>On-screen Show (16:9)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298</cp:revision>
  <dcterms:created xsi:type="dcterms:W3CDTF">2021-01-31T07:59:41Z</dcterms:created>
  <dcterms:modified xsi:type="dcterms:W3CDTF">2025-07-14T11:34:15Z</dcterms:modified>
</cp:coreProperties>
</file>