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36" r:id="rId2"/>
    <p:sldId id="287" r:id="rId3"/>
    <p:sldId id="291" r:id="rId4"/>
    <p:sldId id="281" r:id="rId5"/>
    <p:sldId id="283" r:id="rId6"/>
    <p:sldId id="282" r:id="rId7"/>
    <p:sldId id="337" r:id="rId8"/>
    <p:sldId id="284" r:id="rId9"/>
    <p:sldId id="285" r:id="rId10"/>
    <p:sldId id="286" r:id="rId11"/>
    <p:sldId id="296" r:id="rId12"/>
    <p:sldId id="297" r:id="rId13"/>
    <p:sldId id="338" r:id="rId14"/>
    <p:sldId id="298" r:id="rId15"/>
    <p:sldId id="341" r:id="rId16"/>
    <p:sldId id="304" r:id="rId17"/>
    <p:sldId id="305" r:id="rId18"/>
    <p:sldId id="306" r:id="rId19"/>
    <p:sldId id="345" r:id="rId20"/>
    <p:sldId id="34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40" r:id="rId31"/>
    <p:sldId id="318" r:id="rId32"/>
    <p:sldId id="344" r:id="rId33"/>
    <p:sldId id="322" r:id="rId34"/>
    <p:sldId id="347" r:id="rId35"/>
    <p:sldId id="348" r:id="rId36"/>
    <p:sldId id="324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49" r:id="rId45"/>
    <p:sldId id="334" r:id="rId46"/>
    <p:sldId id="335" r:id="rId47"/>
    <p:sldId id="339" r:id="rId48"/>
    <p:sldId id="342" r:id="rId49"/>
    <p:sldId id="343" r:id="rId50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44" autoAdjust="0"/>
    <p:restoredTop sz="9466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57175"/>
            <a:ext cx="89154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7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13928-3B02-452C-A1F0-AE12C7D1D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00050"/>
            <a:ext cx="89344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2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60F50-0216-4E58-B321-DEE74D10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66712"/>
            <a:ext cx="89535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A2691D-DDA8-4F6B-9F2F-0195384F1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00037"/>
            <a:ext cx="89439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3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450A9-2770-42FE-B118-DF3B8AC3A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3812"/>
            <a:ext cx="89344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1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85737"/>
            <a:ext cx="89344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7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28600"/>
            <a:ext cx="89249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38550"/>
            <a:ext cx="7181850" cy="135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" y="41910"/>
            <a:ext cx="89249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9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1271"/>
            <a:ext cx="5486400" cy="424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800350"/>
            <a:ext cx="2286000" cy="1597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200150"/>
            <a:ext cx="2147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0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9EED7-9FD5-4651-92D5-B4C32263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33375"/>
            <a:ext cx="89344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0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6E80A-B9B9-48CF-A5CF-85F8C5EFA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42900"/>
            <a:ext cx="8953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0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00075"/>
            <a:ext cx="8943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3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E7A2CA-B47B-44D4-BA0A-10311215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47650"/>
            <a:ext cx="8953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04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67D79-7BDB-4E84-AAAE-D1C1B3749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7" y="0"/>
            <a:ext cx="88430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C72FB-BD9F-4B5D-B696-1BD1189F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5250"/>
            <a:ext cx="89630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6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3C3B5-3143-42AF-B306-D11554F7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00025"/>
            <a:ext cx="89249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50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AEB342-217D-4C55-8FB4-6398B7B8A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19062"/>
            <a:ext cx="89344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59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49A25A-C425-4261-A07B-9F041925B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152401" y="57150"/>
            <a:ext cx="88392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6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0B235-D737-495E-BC15-5BCC66F6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7150"/>
            <a:ext cx="89344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54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FBDAC9-3CE9-4C2F-A050-DAF59E33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42862"/>
            <a:ext cx="89725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63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698889-BF01-4CF4-BC6A-709B20967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0" y="0"/>
            <a:ext cx="85484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41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90434-877B-42FE-AE94-AEDC0A620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151950" y="57150"/>
            <a:ext cx="884009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1437"/>
            <a:ext cx="8991600" cy="5000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4865231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Triangle AMC and Triangle BMC are equal base and they have common vertex c which height is equal</a:t>
            </a:r>
          </a:p>
        </p:txBody>
      </p:sp>
    </p:spTree>
    <p:extLst>
      <p:ext uri="{BB962C8B-B14F-4D97-AF65-F5344CB8AC3E}">
        <p14:creationId xmlns:p14="http://schemas.microsoft.com/office/powerpoint/2010/main" val="3997106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1FFC66-BA46-4010-A9AD-D232A27A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58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52400"/>
            <a:ext cx="89249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63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661987"/>
            <a:ext cx="84772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0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10BB5-048A-407F-AE5A-7442DE57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376237"/>
            <a:ext cx="90011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8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28926C-5B28-411B-828C-72EA79000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95262"/>
            <a:ext cx="8943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8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453469-61FA-4DB4-A5B8-97F3E7ED4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63" y="0"/>
            <a:ext cx="87448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6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18A44-6E82-4850-BB2E-DA4618BE3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763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87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B311EE-2D9A-4577-AB4D-6C474BFE6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152400" y="57150"/>
            <a:ext cx="8686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80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DBA61-64D4-4A8F-9300-F150C67FA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7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3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1FA77-7581-4E94-8367-7C63F909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3337"/>
            <a:ext cx="89820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6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1FD24A-B19E-4D77-A499-A9B41925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9050"/>
            <a:ext cx="89630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14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C4DD50-4C5A-4484-8688-9739AF27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19100"/>
            <a:ext cx="8953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70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7964D9-4B8F-45D2-A519-064DDCDF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47650"/>
            <a:ext cx="89630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04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950C7-976E-4204-A773-618A76F9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5" y="0"/>
            <a:ext cx="8936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31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238A32-8D14-4C8C-80A8-AA8D91BB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09575"/>
            <a:ext cx="89630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17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D608C-AB77-4ECB-9BD1-D9AD71D1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309687"/>
            <a:ext cx="89820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08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6723D-6B52-4ECA-BD7D-4291AB09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509587"/>
            <a:ext cx="89725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80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52544-AD88-443B-B844-44A559DFB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28600"/>
            <a:ext cx="89725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1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FD5CB-7A5E-4B55-8006-5D87A587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7625"/>
            <a:ext cx="89439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61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0BC38-3E54-4929-BDF4-6046DE24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5250"/>
            <a:ext cx="89630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59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390525"/>
            <a:ext cx="6324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1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3C23EF-9FB5-482C-959E-DCAC8B9E6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8100"/>
            <a:ext cx="89439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0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3A2D3-13FA-4546-9941-2FA031ED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4287"/>
            <a:ext cx="89439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5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09562"/>
            <a:ext cx="8763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3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4F1124-D7DD-4920-84E2-B9AB25AB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85737"/>
            <a:ext cx="89630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37B52-C2A2-4831-AA96-EDAF5E08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42900"/>
            <a:ext cx="89630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3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18</Words>
  <Application>Microsoft Office PowerPoint</Application>
  <PresentationFormat>On-screen Show (16:9)</PresentationFormat>
  <Paragraphs>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381</cp:revision>
  <dcterms:created xsi:type="dcterms:W3CDTF">2021-01-31T07:59:41Z</dcterms:created>
  <dcterms:modified xsi:type="dcterms:W3CDTF">2025-06-21T17:57:21Z</dcterms:modified>
</cp:coreProperties>
</file>