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7" r:id="rId2"/>
    <p:sldId id="324" r:id="rId3"/>
    <p:sldId id="309" r:id="rId4"/>
    <p:sldId id="310" r:id="rId5"/>
    <p:sldId id="311" r:id="rId6"/>
    <p:sldId id="325" r:id="rId7"/>
    <p:sldId id="312" r:id="rId8"/>
    <p:sldId id="313" r:id="rId9"/>
    <p:sldId id="329" r:id="rId10"/>
    <p:sldId id="354" r:id="rId11"/>
    <p:sldId id="330" r:id="rId12"/>
    <p:sldId id="331" r:id="rId13"/>
    <p:sldId id="332" r:id="rId14"/>
    <p:sldId id="333" r:id="rId15"/>
    <p:sldId id="335" r:id="rId16"/>
    <p:sldId id="334" r:id="rId17"/>
    <p:sldId id="336" r:id="rId18"/>
    <p:sldId id="337" r:id="rId19"/>
    <p:sldId id="338" r:id="rId20"/>
    <p:sldId id="340" r:id="rId21"/>
    <p:sldId id="339" r:id="rId22"/>
    <p:sldId id="341" r:id="rId23"/>
    <p:sldId id="342" r:id="rId24"/>
    <p:sldId id="343" r:id="rId25"/>
    <p:sldId id="345" r:id="rId26"/>
    <p:sldId id="344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5" r:id="rId36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02" autoAdjust="0"/>
    <p:restoredTop sz="94660"/>
  </p:normalViewPr>
  <p:slideViewPr>
    <p:cSldViewPr>
      <p:cViewPr varScale="1">
        <p:scale>
          <a:sx n="103" d="100"/>
          <a:sy n="103" d="100"/>
        </p:scale>
        <p:origin x="60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09575"/>
            <a:ext cx="89439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95287"/>
            <a:ext cx="89535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00025"/>
            <a:ext cx="89249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19062"/>
            <a:ext cx="89439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2862"/>
            <a:ext cx="89154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-4763"/>
            <a:ext cx="88963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33362"/>
            <a:ext cx="89344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19062"/>
            <a:ext cx="89344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85737"/>
            <a:ext cx="89249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57162"/>
            <a:ext cx="89439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28587"/>
            <a:ext cx="89249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42875"/>
            <a:ext cx="89439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28600"/>
            <a:ext cx="8934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8112"/>
            <a:ext cx="89344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7150"/>
            <a:ext cx="883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04775"/>
            <a:ext cx="89249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4" y="20782"/>
            <a:ext cx="891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09562"/>
            <a:ext cx="89344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23850"/>
            <a:ext cx="8934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14300"/>
            <a:ext cx="89058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28587"/>
            <a:ext cx="89725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09537"/>
            <a:ext cx="89344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80987"/>
            <a:ext cx="89344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80975"/>
            <a:ext cx="8934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33350"/>
            <a:ext cx="89439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6675"/>
            <a:ext cx="89439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381000"/>
            <a:ext cx="89249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3350"/>
            <a:ext cx="89344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/>
          <a:stretch/>
        </p:blipFill>
        <p:spPr>
          <a:xfrm>
            <a:off x="762000" y="438150"/>
            <a:ext cx="4675909" cy="447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09550"/>
            <a:ext cx="24193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47662"/>
            <a:ext cx="89439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38125"/>
            <a:ext cx="89439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47650"/>
            <a:ext cx="89439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00037"/>
            <a:ext cx="89344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57162"/>
            <a:ext cx="89439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9050"/>
            <a:ext cx="89344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0</Words>
  <Application>Microsoft Office PowerPoint</Application>
  <PresentationFormat>On-screen Show (16:9)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496</cp:revision>
  <dcterms:created xsi:type="dcterms:W3CDTF">2021-01-31T07:59:41Z</dcterms:created>
  <dcterms:modified xsi:type="dcterms:W3CDTF">2024-12-05T02:31:21Z</dcterms:modified>
</cp:coreProperties>
</file>