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7" r:id="rId2"/>
    <p:sldId id="298" r:id="rId3"/>
    <p:sldId id="299" r:id="rId4"/>
    <p:sldId id="301" r:id="rId5"/>
    <p:sldId id="302" r:id="rId6"/>
    <p:sldId id="303" r:id="rId7"/>
    <p:sldId id="324" r:id="rId8"/>
    <p:sldId id="304" r:id="rId9"/>
    <p:sldId id="307" r:id="rId10"/>
    <p:sldId id="308" r:id="rId11"/>
    <p:sldId id="325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3" r:id="rId36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02" autoAdjust="0"/>
    <p:restoredTop sz="9466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5/23/2026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4BD82-BABA-464C-8CBE-5273D2D8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295275"/>
            <a:ext cx="80581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87062A-CB05-42DF-A9D8-8478D2B2C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" y="338137"/>
            <a:ext cx="903922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8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4E2EAF-E079-44D6-A04C-6829BED04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1114425"/>
            <a:ext cx="80962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33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CEFD09-A6B5-4D48-A90B-821178AA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205"/>
            <a:ext cx="9144000" cy="382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2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8171B3-434E-4207-B780-409D86D3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" y="666750"/>
            <a:ext cx="88963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20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1000125"/>
            <a:ext cx="711517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10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CE10B-1282-43C8-A137-34F60BCC6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04812"/>
            <a:ext cx="89916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6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608E1-3F5A-4880-A4EA-0863F68E7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9050"/>
            <a:ext cx="905827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14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83B39E-8093-400C-A231-1CAA05A06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438150"/>
            <a:ext cx="89535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78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A33018-B0F0-4ADE-88A9-B3D098FD7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47662"/>
            <a:ext cx="898207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01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EB2F51-A853-4574-9802-14858834D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19075"/>
            <a:ext cx="89820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62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6897EA-5DC7-483B-9CB0-4C8782A85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319087"/>
            <a:ext cx="79914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1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3EE3E5-3589-4A07-9B05-3469B9CEF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00037"/>
            <a:ext cx="90678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60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896" b="9883"/>
          <a:stretch/>
        </p:blipFill>
        <p:spPr>
          <a:xfrm>
            <a:off x="152400" y="3105150"/>
            <a:ext cx="4681537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675" y="57150"/>
            <a:ext cx="63341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84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A67889-9B14-4C7E-807B-A62574D79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390525"/>
            <a:ext cx="90487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38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3BAA4-4B37-425F-9D08-E7820405A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57"/>
            <a:ext cx="9144000" cy="477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36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FB44D3-7F94-4C8A-99DA-6F2661750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895"/>
            <a:ext cx="9144000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05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FA0C9-4E88-4A42-8E20-9ACDA0198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285750"/>
            <a:ext cx="89154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62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69179-9470-4815-A663-0A89C5C2C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109537"/>
            <a:ext cx="893445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38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02DDFC-88F6-4352-9702-24325353A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44" y="0"/>
            <a:ext cx="881071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22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C9462-9D8E-41EE-8702-B947EC7EF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962025"/>
            <a:ext cx="89630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041593-66C7-4B5A-954D-50E66902D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709612"/>
            <a:ext cx="8924925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48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38350"/>
            <a:ext cx="7131627" cy="2826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57150"/>
            <a:ext cx="6248400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9835" b="15498"/>
          <a:stretch/>
        </p:blipFill>
        <p:spPr>
          <a:xfrm>
            <a:off x="7207827" y="2043545"/>
            <a:ext cx="1437117" cy="844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827" y="3190472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53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D1EDF0-5FBA-4028-ACA1-22C0BADBF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076325"/>
            <a:ext cx="894397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93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74F37-7E77-4B70-87B6-91086AF58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2" y="0"/>
            <a:ext cx="8917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62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D2064D-03B1-4969-BE3A-019F2DE5D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85737"/>
            <a:ext cx="894397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1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E7C6D7-BF46-4E3A-887B-05693936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19125"/>
            <a:ext cx="89725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38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45C09-6906-4B43-91AB-AFE59AB15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285750"/>
            <a:ext cx="89820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818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F9078-109C-4EAE-9C95-548884435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80987"/>
            <a:ext cx="897255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31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929" b="929"/>
          <a:stretch/>
        </p:blipFill>
        <p:spPr>
          <a:xfrm>
            <a:off x="61912" y="57149"/>
            <a:ext cx="9020175" cy="50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C7431A-D929-48ED-BDB8-CDBACDAC1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261937"/>
            <a:ext cx="8105775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DD7BFC-E463-408D-AC3E-8ADE4A05C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666750"/>
            <a:ext cx="8039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C2B86-BCFC-4EBE-A4F5-F9A099B19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723900"/>
            <a:ext cx="801052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20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9263D-0B3A-40C5-9145-F34020A44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971550"/>
            <a:ext cx="80676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42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F8B03-3F7F-45B3-9793-C23516B5F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157162"/>
            <a:ext cx="83629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10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0</Words>
  <Application>Microsoft Office PowerPoint</Application>
  <PresentationFormat>On-screen Show (16:9)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443</cp:revision>
  <dcterms:created xsi:type="dcterms:W3CDTF">2021-01-31T07:59:41Z</dcterms:created>
  <dcterms:modified xsi:type="dcterms:W3CDTF">2026-05-23T04:45:05Z</dcterms:modified>
</cp:coreProperties>
</file>