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7" r:id="rId2"/>
    <p:sldId id="298" r:id="rId3"/>
    <p:sldId id="299" r:id="rId4"/>
    <p:sldId id="301" r:id="rId5"/>
    <p:sldId id="302" r:id="rId6"/>
    <p:sldId id="303" r:id="rId7"/>
    <p:sldId id="304" r:id="rId8"/>
    <p:sldId id="305" r:id="rId9"/>
    <p:sldId id="306" r:id="rId10"/>
    <p:sldId id="329" r:id="rId11"/>
    <p:sldId id="307" r:id="rId12"/>
    <p:sldId id="308" r:id="rId13"/>
    <p:sldId id="309" r:id="rId14"/>
    <p:sldId id="330" r:id="rId15"/>
    <p:sldId id="310" r:id="rId16"/>
    <p:sldId id="311" r:id="rId17"/>
    <p:sldId id="312" r:id="rId18"/>
    <p:sldId id="313" r:id="rId19"/>
    <p:sldId id="314" r:id="rId20"/>
    <p:sldId id="315"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31" r:id="rId34"/>
    <p:sldId id="332" r:id="rId35"/>
  </p:sldIdLst>
  <p:sldSz cx="9144000" cy="5143500" type="screen16x9"/>
  <p:notesSz cx="9144000" cy="6858000"/>
  <p:defaultTextStyle>
    <a:defPPr>
      <a:defRPr lang="en-US"/>
    </a:defPPr>
    <a:lvl1pPr marL="0" algn="l" defTabSz="770859" rtl="0" eaLnBrk="1" latinLnBrk="0" hangingPunct="1">
      <a:defRPr sz="1600" kern="1200">
        <a:solidFill>
          <a:schemeClr val="tx1"/>
        </a:solidFill>
        <a:latin typeface="+mn-lt"/>
        <a:ea typeface="+mn-ea"/>
        <a:cs typeface="+mn-cs"/>
      </a:defRPr>
    </a:lvl1pPr>
    <a:lvl2pPr marL="385429" algn="l" defTabSz="770859" rtl="0" eaLnBrk="1" latinLnBrk="0" hangingPunct="1">
      <a:defRPr sz="1600" kern="1200">
        <a:solidFill>
          <a:schemeClr val="tx1"/>
        </a:solidFill>
        <a:latin typeface="+mn-lt"/>
        <a:ea typeface="+mn-ea"/>
        <a:cs typeface="+mn-cs"/>
      </a:defRPr>
    </a:lvl2pPr>
    <a:lvl3pPr marL="770859" algn="l" defTabSz="770859" rtl="0" eaLnBrk="1" latinLnBrk="0" hangingPunct="1">
      <a:defRPr sz="1600" kern="1200">
        <a:solidFill>
          <a:schemeClr val="tx1"/>
        </a:solidFill>
        <a:latin typeface="+mn-lt"/>
        <a:ea typeface="+mn-ea"/>
        <a:cs typeface="+mn-cs"/>
      </a:defRPr>
    </a:lvl3pPr>
    <a:lvl4pPr marL="1156288" algn="l" defTabSz="770859" rtl="0" eaLnBrk="1" latinLnBrk="0" hangingPunct="1">
      <a:defRPr sz="1600" kern="1200">
        <a:solidFill>
          <a:schemeClr val="tx1"/>
        </a:solidFill>
        <a:latin typeface="+mn-lt"/>
        <a:ea typeface="+mn-ea"/>
        <a:cs typeface="+mn-cs"/>
      </a:defRPr>
    </a:lvl4pPr>
    <a:lvl5pPr marL="1541717" algn="l" defTabSz="770859" rtl="0" eaLnBrk="1" latinLnBrk="0" hangingPunct="1">
      <a:defRPr sz="1600" kern="1200">
        <a:solidFill>
          <a:schemeClr val="tx1"/>
        </a:solidFill>
        <a:latin typeface="+mn-lt"/>
        <a:ea typeface="+mn-ea"/>
        <a:cs typeface="+mn-cs"/>
      </a:defRPr>
    </a:lvl5pPr>
    <a:lvl6pPr marL="1927147" algn="l" defTabSz="770859" rtl="0" eaLnBrk="1" latinLnBrk="0" hangingPunct="1">
      <a:defRPr sz="1600" kern="1200">
        <a:solidFill>
          <a:schemeClr val="tx1"/>
        </a:solidFill>
        <a:latin typeface="+mn-lt"/>
        <a:ea typeface="+mn-ea"/>
        <a:cs typeface="+mn-cs"/>
      </a:defRPr>
    </a:lvl6pPr>
    <a:lvl7pPr marL="2312576" algn="l" defTabSz="770859" rtl="0" eaLnBrk="1" latinLnBrk="0" hangingPunct="1">
      <a:defRPr sz="1600" kern="1200">
        <a:solidFill>
          <a:schemeClr val="tx1"/>
        </a:solidFill>
        <a:latin typeface="+mn-lt"/>
        <a:ea typeface="+mn-ea"/>
        <a:cs typeface="+mn-cs"/>
      </a:defRPr>
    </a:lvl7pPr>
    <a:lvl8pPr marL="2698006" algn="l" defTabSz="770859" rtl="0" eaLnBrk="1" latinLnBrk="0" hangingPunct="1">
      <a:defRPr sz="1600" kern="1200">
        <a:solidFill>
          <a:schemeClr val="tx1"/>
        </a:solidFill>
        <a:latin typeface="+mn-lt"/>
        <a:ea typeface="+mn-ea"/>
        <a:cs typeface="+mn-cs"/>
      </a:defRPr>
    </a:lvl8pPr>
    <a:lvl9pPr marL="3083435" algn="l" defTabSz="770859"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02" autoAdjust="0"/>
    <p:restoredTop sz="94660"/>
  </p:normalViewPr>
  <p:slideViewPr>
    <p:cSldViewPr>
      <p:cViewPr varScale="1">
        <p:scale>
          <a:sx n="96" d="100"/>
          <a:sy n="96" d="100"/>
        </p:scale>
        <p:origin x="1014"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94E90B8-157C-4D94-8528-C80A4E43BA9C}" type="datetimeFigureOut">
              <a:rPr lang="en-US" smtClean="0"/>
              <a:pPr/>
              <a:t>9/26/2025</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B83EBAF-4E3C-43D6-93B3-64C28DA3E498}" type="slidenum">
              <a:rPr lang="en-US" smtClean="0"/>
              <a:pPr/>
              <a:t>‹#›</a:t>
            </a:fld>
            <a:endParaRPr lang="en-US" dirty="0"/>
          </a:p>
        </p:txBody>
      </p:sp>
    </p:spTree>
    <p:extLst>
      <p:ext uri="{BB962C8B-B14F-4D97-AF65-F5344CB8AC3E}">
        <p14:creationId xmlns:p14="http://schemas.microsoft.com/office/powerpoint/2010/main" val="110289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20"/>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5429" indent="0" algn="ctr">
              <a:buNone/>
              <a:defRPr>
                <a:solidFill>
                  <a:schemeClr val="tx1">
                    <a:tint val="75000"/>
                  </a:schemeClr>
                </a:solidFill>
              </a:defRPr>
            </a:lvl2pPr>
            <a:lvl3pPr marL="770859" indent="0" algn="ctr">
              <a:buNone/>
              <a:defRPr>
                <a:solidFill>
                  <a:schemeClr val="tx1">
                    <a:tint val="75000"/>
                  </a:schemeClr>
                </a:solidFill>
              </a:defRPr>
            </a:lvl3pPr>
            <a:lvl4pPr marL="1156288" indent="0" algn="ctr">
              <a:buNone/>
              <a:defRPr>
                <a:solidFill>
                  <a:schemeClr val="tx1">
                    <a:tint val="75000"/>
                  </a:schemeClr>
                </a:solidFill>
              </a:defRPr>
            </a:lvl4pPr>
            <a:lvl5pPr marL="1541717" indent="0" algn="ctr">
              <a:buNone/>
              <a:defRPr>
                <a:solidFill>
                  <a:schemeClr val="tx1">
                    <a:tint val="75000"/>
                  </a:schemeClr>
                </a:solidFill>
              </a:defRPr>
            </a:lvl5pPr>
            <a:lvl6pPr marL="1927147" indent="0" algn="ctr">
              <a:buNone/>
              <a:defRPr>
                <a:solidFill>
                  <a:schemeClr val="tx1">
                    <a:tint val="75000"/>
                  </a:schemeClr>
                </a:solidFill>
              </a:defRPr>
            </a:lvl6pPr>
            <a:lvl7pPr marL="2312576" indent="0" algn="ctr">
              <a:buNone/>
              <a:defRPr>
                <a:solidFill>
                  <a:schemeClr val="tx1">
                    <a:tint val="75000"/>
                  </a:schemeClr>
                </a:solidFill>
              </a:defRPr>
            </a:lvl7pPr>
            <a:lvl8pPr marL="2698006" indent="0" algn="ctr">
              <a:buNone/>
              <a:defRPr>
                <a:solidFill>
                  <a:schemeClr val="tx1">
                    <a:tint val="75000"/>
                  </a:schemeClr>
                </a:solidFill>
              </a:defRPr>
            </a:lvl8pPr>
            <a:lvl9pPr marL="30834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504836-8635-44C6-9E1C-64C3723DF6F9}" type="datetimeFigureOut">
              <a:rPr lang="en-US" smtClean="0"/>
              <a:pPr/>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504836-8635-44C6-9E1C-64C3723DF6F9}" type="datetimeFigureOut">
              <a:rPr lang="en-US" smtClean="0"/>
              <a:pPr/>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1" y="205981"/>
            <a:ext cx="2228850" cy="438864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2" y="205981"/>
            <a:ext cx="6534150" cy="43886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504836-8635-44C6-9E1C-64C3723DF6F9}" type="datetimeFigureOut">
              <a:rPr lang="en-US" smtClean="0"/>
              <a:pPr/>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504836-8635-44C6-9E1C-64C3723DF6F9}" type="datetimeFigureOut">
              <a:rPr lang="en-US" smtClean="0"/>
              <a:pPr/>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180036"/>
            <a:ext cx="7772400" cy="1125141"/>
          </a:xfrm>
        </p:spPr>
        <p:txBody>
          <a:bodyPr anchor="b"/>
          <a:lstStyle>
            <a:lvl1pPr marL="0" indent="0">
              <a:buNone/>
              <a:defRPr sz="1700">
                <a:solidFill>
                  <a:schemeClr val="tx1">
                    <a:tint val="75000"/>
                  </a:schemeClr>
                </a:solidFill>
              </a:defRPr>
            </a:lvl1pPr>
            <a:lvl2pPr marL="385429" indent="0">
              <a:buNone/>
              <a:defRPr sz="1600">
                <a:solidFill>
                  <a:schemeClr val="tx1">
                    <a:tint val="75000"/>
                  </a:schemeClr>
                </a:solidFill>
              </a:defRPr>
            </a:lvl2pPr>
            <a:lvl3pPr marL="770859" indent="0">
              <a:buNone/>
              <a:defRPr sz="1300">
                <a:solidFill>
                  <a:schemeClr val="tx1">
                    <a:tint val="75000"/>
                  </a:schemeClr>
                </a:solidFill>
              </a:defRPr>
            </a:lvl3pPr>
            <a:lvl4pPr marL="1156288" indent="0">
              <a:buNone/>
              <a:defRPr sz="1100">
                <a:solidFill>
                  <a:schemeClr val="tx1">
                    <a:tint val="75000"/>
                  </a:schemeClr>
                </a:solidFill>
              </a:defRPr>
            </a:lvl4pPr>
            <a:lvl5pPr marL="1541717" indent="0">
              <a:buNone/>
              <a:defRPr sz="1100">
                <a:solidFill>
                  <a:schemeClr val="tx1">
                    <a:tint val="75000"/>
                  </a:schemeClr>
                </a:solidFill>
              </a:defRPr>
            </a:lvl5pPr>
            <a:lvl6pPr marL="1927147" indent="0">
              <a:buNone/>
              <a:defRPr sz="1100">
                <a:solidFill>
                  <a:schemeClr val="tx1">
                    <a:tint val="75000"/>
                  </a:schemeClr>
                </a:solidFill>
              </a:defRPr>
            </a:lvl6pPr>
            <a:lvl7pPr marL="2312576" indent="0">
              <a:buNone/>
              <a:defRPr sz="1100">
                <a:solidFill>
                  <a:schemeClr val="tx1">
                    <a:tint val="75000"/>
                  </a:schemeClr>
                </a:solidFill>
              </a:defRPr>
            </a:lvl7pPr>
            <a:lvl8pPr marL="2698006" indent="0">
              <a:buNone/>
              <a:defRPr sz="1100">
                <a:solidFill>
                  <a:schemeClr val="tx1">
                    <a:tint val="75000"/>
                  </a:schemeClr>
                </a:solidFill>
              </a:defRPr>
            </a:lvl8pPr>
            <a:lvl9pPr marL="3083435"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504836-8635-44C6-9E1C-64C3723DF6F9}" type="datetimeFigureOut">
              <a:rPr lang="en-US" smtClean="0"/>
              <a:pPr/>
              <a:t>9/26/2025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200151"/>
            <a:ext cx="43815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200151"/>
            <a:ext cx="43815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504836-8635-44C6-9E1C-64C3723DF6F9}" type="datetimeFigureOut">
              <a:rPr lang="en-US" smtClean="0"/>
              <a:pPr/>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000" b="1"/>
            </a:lvl1pPr>
            <a:lvl2pPr marL="385429" indent="0">
              <a:buNone/>
              <a:defRPr sz="1700" b="1"/>
            </a:lvl2pPr>
            <a:lvl3pPr marL="770859" indent="0">
              <a:buNone/>
              <a:defRPr sz="1600" b="1"/>
            </a:lvl3pPr>
            <a:lvl4pPr marL="1156288" indent="0">
              <a:buNone/>
              <a:defRPr sz="1300" b="1"/>
            </a:lvl4pPr>
            <a:lvl5pPr marL="1541717" indent="0">
              <a:buNone/>
              <a:defRPr sz="1300" b="1"/>
            </a:lvl5pPr>
            <a:lvl6pPr marL="1927147" indent="0">
              <a:buNone/>
              <a:defRPr sz="1300" b="1"/>
            </a:lvl6pPr>
            <a:lvl7pPr marL="2312576" indent="0">
              <a:buNone/>
              <a:defRPr sz="1300" b="1"/>
            </a:lvl7pPr>
            <a:lvl8pPr marL="2698006" indent="0">
              <a:buNone/>
              <a:defRPr sz="1300" b="1"/>
            </a:lvl8pPr>
            <a:lvl9pPr marL="3083435"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8"/>
            <a:ext cx="4041776" cy="479822"/>
          </a:xfrm>
        </p:spPr>
        <p:txBody>
          <a:bodyPr anchor="b"/>
          <a:lstStyle>
            <a:lvl1pPr marL="0" indent="0">
              <a:buNone/>
              <a:defRPr sz="2000" b="1"/>
            </a:lvl1pPr>
            <a:lvl2pPr marL="385429" indent="0">
              <a:buNone/>
              <a:defRPr sz="1700" b="1"/>
            </a:lvl2pPr>
            <a:lvl3pPr marL="770859" indent="0">
              <a:buNone/>
              <a:defRPr sz="1600" b="1"/>
            </a:lvl3pPr>
            <a:lvl4pPr marL="1156288" indent="0">
              <a:buNone/>
              <a:defRPr sz="1300" b="1"/>
            </a:lvl4pPr>
            <a:lvl5pPr marL="1541717" indent="0">
              <a:buNone/>
              <a:defRPr sz="1300" b="1"/>
            </a:lvl5pPr>
            <a:lvl6pPr marL="1927147" indent="0">
              <a:buNone/>
              <a:defRPr sz="1300" b="1"/>
            </a:lvl6pPr>
            <a:lvl7pPr marL="2312576" indent="0">
              <a:buNone/>
              <a:defRPr sz="1300" b="1"/>
            </a:lvl7pPr>
            <a:lvl8pPr marL="2698006" indent="0">
              <a:buNone/>
              <a:defRPr sz="1300" b="1"/>
            </a:lvl8pPr>
            <a:lvl9pPr marL="3083435"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8" y="1631158"/>
            <a:ext cx="4041776"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504836-8635-44C6-9E1C-64C3723DF6F9}" type="datetimeFigureOut">
              <a:rPr lang="en-US" smtClean="0"/>
              <a:pPr/>
              <a:t>9/26/2025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504836-8635-44C6-9E1C-64C3723DF6F9}" type="datetimeFigureOut">
              <a:rPr lang="en-US" smtClean="0"/>
              <a:pPr/>
              <a:t>9/26/2025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04836-8635-44C6-9E1C-64C3723DF6F9}" type="datetimeFigureOut">
              <a:rPr lang="en-US" smtClean="0"/>
              <a:pPr/>
              <a:t>9/26/2025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90"/>
            <a:ext cx="3008313" cy="871538"/>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2" y="204791"/>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30"/>
            <a:ext cx="3008313" cy="3518297"/>
          </a:xfrm>
        </p:spPr>
        <p:txBody>
          <a:bodyPr/>
          <a:lstStyle>
            <a:lvl1pPr marL="0" indent="0">
              <a:buNone/>
              <a:defRPr sz="1100"/>
            </a:lvl1pPr>
            <a:lvl2pPr marL="385429" indent="0">
              <a:buNone/>
              <a:defRPr sz="1000"/>
            </a:lvl2pPr>
            <a:lvl3pPr marL="770859" indent="0">
              <a:buNone/>
              <a:defRPr sz="900"/>
            </a:lvl3pPr>
            <a:lvl4pPr marL="1156288" indent="0">
              <a:buNone/>
              <a:defRPr sz="800"/>
            </a:lvl4pPr>
            <a:lvl5pPr marL="1541717" indent="0">
              <a:buNone/>
              <a:defRPr sz="800"/>
            </a:lvl5pPr>
            <a:lvl6pPr marL="1927147" indent="0">
              <a:buNone/>
              <a:defRPr sz="800"/>
            </a:lvl6pPr>
            <a:lvl7pPr marL="2312576" indent="0">
              <a:buNone/>
              <a:defRPr sz="800"/>
            </a:lvl7pPr>
            <a:lvl8pPr marL="2698006" indent="0">
              <a:buNone/>
              <a:defRPr sz="800"/>
            </a:lvl8pPr>
            <a:lvl9pPr marL="3083435"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0A504836-8635-44C6-9E1C-64C3723DF6F9}" type="datetimeFigureOut">
              <a:rPr lang="en-US" smtClean="0"/>
              <a:pPr/>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5429" indent="0">
              <a:buNone/>
              <a:defRPr sz="2400"/>
            </a:lvl2pPr>
            <a:lvl3pPr marL="770859" indent="0">
              <a:buNone/>
              <a:defRPr sz="2000"/>
            </a:lvl3pPr>
            <a:lvl4pPr marL="1156288" indent="0">
              <a:buNone/>
              <a:defRPr sz="1700"/>
            </a:lvl4pPr>
            <a:lvl5pPr marL="1541717" indent="0">
              <a:buNone/>
              <a:defRPr sz="1700"/>
            </a:lvl5pPr>
            <a:lvl6pPr marL="1927147" indent="0">
              <a:buNone/>
              <a:defRPr sz="1700"/>
            </a:lvl6pPr>
            <a:lvl7pPr marL="2312576" indent="0">
              <a:buNone/>
              <a:defRPr sz="1700"/>
            </a:lvl7pPr>
            <a:lvl8pPr marL="2698006" indent="0">
              <a:buNone/>
              <a:defRPr sz="1700"/>
            </a:lvl8pPr>
            <a:lvl9pPr marL="3083435" indent="0">
              <a:buNone/>
              <a:defRPr sz="1700"/>
            </a:lvl9pPr>
          </a:lstStyle>
          <a:p>
            <a:endParaRPr lang="en-US" dirty="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100"/>
            </a:lvl1pPr>
            <a:lvl2pPr marL="385429" indent="0">
              <a:buNone/>
              <a:defRPr sz="1000"/>
            </a:lvl2pPr>
            <a:lvl3pPr marL="770859" indent="0">
              <a:buNone/>
              <a:defRPr sz="900"/>
            </a:lvl3pPr>
            <a:lvl4pPr marL="1156288" indent="0">
              <a:buNone/>
              <a:defRPr sz="800"/>
            </a:lvl4pPr>
            <a:lvl5pPr marL="1541717" indent="0">
              <a:buNone/>
              <a:defRPr sz="800"/>
            </a:lvl5pPr>
            <a:lvl6pPr marL="1927147" indent="0">
              <a:buNone/>
              <a:defRPr sz="800"/>
            </a:lvl6pPr>
            <a:lvl7pPr marL="2312576" indent="0">
              <a:buNone/>
              <a:defRPr sz="800"/>
            </a:lvl7pPr>
            <a:lvl8pPr marL="2698006" indent="0">
              <a:buNone/>
              <a:defRPr sz="800"/>
            </a:lvl8pPr>
            <a:lvl9pPr marL="3083435"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0A504836-8635-44C6-9E1C-64C3723DF6F9}" type="datetimeFigureOut">
              <a:rPr lang="en-US" smtClean="0"/>
              <a:pPr/>
              <a:t>9/26/2025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C9E58F-8FB6-4686-A160-EA133F6DF6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77086" tIns="38543" rIns="77086" bIns="38543"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77086" tIns="38543" rIns="77086" bIns="3854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5"/>
            <a:ext cx="2133600" cy="273845"/>
          </a:xfrm>
          <a:prstGeom prst="rect">
            <a:avLst/>
          </a:prstGeom>
        </p:spPr>
        <p:txBody>
          <a:bodyPr vert="horz" lIns="77086" tIns="38543" rIns="77086" bIns="38543" rtlCol="0" anchor="ctr"/>
          <a:lstStyle>
            <a:lvl1pPr algn="l">
              <a:defRPr sz="1000">
                <a:solidFill>
                  <a:schemeClr val="tx1">
                    <a:tint val="75000"/>
                  </a:schemeClr>
                </a:solidFill>
              </a:defRPr>
            </a:lvl1pPr>
          </a:lstStyle>
          <a:p>
            <a:fld id="{0A504836-8635-44C6-9E1C-64C3723DF6F9}" type="datetimeFigureOut">
              <a:rPr lang="en-US" smtClean="0"/>
              <a:pPr/>
              <a:t>9/26/2025</a:t>
            </a:fld>
            <a:endParaRPr lang="en-US" dirty="0"/>
          </a:p>
        </p:txBody>
      </p:sp>
      <p:sp>
        <p:nvSpPr>
          <p:cNvPr id="5" name="Footer Placeholder 4"/>
          <p:cNvSpPr>
            <a:spLocks noGrp="1"/>
          </p:cNvSpPr>
          <p:nvPr>
            <p:ph type="ftr" sz="quarter" idx="3"/>
          </p:nvPr>
        </p:nvSpPr>
        <p:spPr>
          <a:xfrm>
            <a:off x="3124200" y="4767265"/>
            <a:ext cx="2895600" cy="273845"/>
          </a:xfrm>
          <a:prstGeom prst="rect">
            <a:avLst/>
          </a:prstGeom>
        </p:spPr>
        <p:txBody>
          <a:bodyPr vert="horz" lIns="77086" tIns="38543" rIns="77086" bIns="38543"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5"/>
            <a:ext cx="2133600" cy="273845"/>
          </a:xfrm>
          <a:prstGeom prst="rect">
            <a:avLst/>
          </a:prstGeom>
        </p:spPr>
        <p:txBody>
          <a:bodyPr vert="horz" lIns="77086" tIns="38543" rIns="77086" bIns="38543" rtlCol="0" anchor="ctr"/>
          <a:lstStyle>
            <a:lvl1pPr algn="r">
              <a:defRPr sz="1000">
                <a:solidFill>
                  <a:schemeClr val="tx1">
                    <a:tint val="75000"/>
                  </a:schemeClr>
                </a:solidFill>
              </a:defRPr>
            </a:lvl1pPr>
          </a:lstStyle>
          <a:p>
            <a:fld id="{B5C9E58F-8FB6-4686-A160-EA133F6DF63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70859" rtl="0" eaLnBrk="1" latinLnBrk="0" hangingPunct="1">
        <a:spcBef>
          <a:spcPct val="0"/>
        </a:spcBef>
        <a:buNone/>
        <a:defRPr sz="3700" kern="1200">
          <a:solidFill>
            <a:schemeClr val="tx1"/>
          </a:solidFill>
          <a:latin typeface="+mj-lt"/>
          <a:ea typeface="+mj-ea"/>
          <a:cs typeface="+mj-cs"/>
        </a:defRPr>
      </a:lvl1pPr>
    </p:titleStyle>
    <p:bodyStyle>
      <a:lvl1pPr marL="289072" indent="-289072" algn="l" defTabSz="770859"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26323" indent="-240893" algn="l" defTabSz="77085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63573" indent="-192714" algn="l" defTabSz="770859"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49002"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34432"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19861"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05290"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890720"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276149" indent="-192714" algn="l" defTabSz="77085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0859" rtl="0" eaLnBrk="1" latinLnBrk="0" hangingPunct="1">
        <a:defRPr sz="1600" kern="1200">
          <a:solidFill>
            <a:schemeClr val="tx1"/>
          </a:solidFill>
          <a:latin typeface="+mn-lt"/>
          <a:ea typeface="+mn-ea"/>
          <a:cs typeface="+mn-cs"/>
        </a:defRPr>
      </a:lvl1pPr>
      <a:lvl2pPr marL="385429" algn="l" defTabSz="770859" rtl="0" eaLnBrk="1" latinLnBrk="0" hangingPunct="1">
        <a:defRPr sz="1600" kern="1200">
          <a:solidFill>
            <a:schemeClr val="tx1"/>
          </a:solidFill>
          <a:latin typeface="+mn-lt"/>
          <a:ea typeface="+mn-ea"/>
          <a:cs typeface="+mn-cs"/>
        </a:defRPr>
      </a:lvl2pPr>
      <a:lvl3pPr marL="770859" algn="l" defTabSz="770859" rtl="0" eaLnBrk="1" latinLnBrk="0" hangingPunct="1">
        <a:defRPr sz="1600" kern="1200">
          <a:solidFill>
            <a:schemeClr val="tx1"/>
          </a:solidFill>
          <a:latin typeface="+mn-lt"/>
          <a:ea typeface="+mn-ea"/>
          <a:cs typeface="+mn-cs"/>
        </a:defRPr>
      </a:lvl3pPr>
      <a:lvl4pPr marL="1156288" algn="l" defTabSz="770859" rtl="0" eaLnBrk="1" latinLnBrk="0" hangingPunct="1">
        <a:defRPr sz="1600" kern="1200">
          <a:solidFill>
            <a:schemeClr val="tx1"/>
          </a:solidFill>
          <a:latin typeface="+mn-lt"/>
          <a:ea typeface="+mn-ea"/>
          <a:cs typeface="+mn-cs"/>
        </a:defRPr>
      </a:lvl4pPr>
      <a:lvl5pPr marL="1541717" algn="l" defTabSz="770859" rtl="0" eaLnBrk="1" latinLnBrk="0" hangingPunct="1">
        <a:defRPr sz="1600" kern="1200">
          <a:solidFill>
            <a:schemeClr val="tx1"/>
          </a:solidFill>
          <a:latin typeface="+mn-lt"/>
          <a:ea typeface="+mn-ea"/>
          <a:cs typeface="+mn-cs"/>
        </a:defRPr>
      </a:lvl5pPr>
      <a:lvl6pPr marL="1927147" algn="l" defTabSz="770859" rtl="0" eaLnBrk="1" latinLnBrk="0" hangingPunct="1">
        <a:defRPr sz="1600" kern="1200">
          <a:solidFill>
            <a:schemeClr val="tx1"/>
          </a:solidFill>
          <a:latin typeface="+mn-lt"/>
          <a:ea typeface="+mn-ea"/>
          <a:cs typeface="+mn-cs"/>
        </a:defRPr>
      </a:lvl6pPr>
      <a:lvl7pPr marL="2312576" algn="l" defTabSz="770859" rtl="0" eaLnBrk="1" latinLnBrk="0" hangingPunct="1">
        <a:defRPr sz="1600" kern="1200">
          <a:solidFill>
            <a:schemeClr val="tx1"/>
          </a:solidFill>
          <a:latin typeface="+mn-lt"/>
          <a:ea typeface="+mn-ea"/>
          <a:cs typeface="+mn-cs"/>
        </a:defRPr>
      </a:lvl7pPr>
      <a:lvl8pPr marL="2698006" algn="l" defTabSz="770859" rtl="0" eaLnBrk="1" latinLnBrk="0" hangingPunct="1">
        <a:defRPr sz="1600" kern="1200">
          <a:solidFill>
            <a:schemeClr val="tx1"/>
          </a:solidFill>
          <a:latin typeface="+mn-lt"/>
          <a:ea typeface="+mn-ea"/>
          <a:cs typeface="+mn-cs"/>
        </a:defRPr>
      </a:lvl8pPr>
      <a:lvl9pPr marL="3083435" algn="l" defTabSz="77085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37" y="347662"/>
            <a:ext cx="8924925" cy="4448175"/>
          </a:xfrm>
          <a:prstGeom prst="rect">
            <a:avLst/>
          </a:prstGeom>
        </p:spPr>
      </p:pic>
    </p:spTree>
    <p:extLst>
      <p:ext uri="{BB962C8B-B14F-4D97-AF65-F5344CB8AC3E}">
        <p14:creationId xmlns:p14="http://schemas.microsoft.com/office/powerpoint/2010/main" val="246192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595312"/>
            <a:ext cx="8953500" cy="3952875"/>
          </a:xfrm>
          <a:prstGeom prst="rect">
            <a:avLst/>
          </a:prstGeom>
        </p:spPr>
      </p:pic>
    </p:spTree>
    <p:extLst>
      <p:ext uri="{BB962C8B-B14F-4D97-AF65-F5344CB8AC3E}">
        <p14:creationId xmlns:p14="http://schemas.microsoft.com/office/powerpoint/2010/main" val="243304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487" y="23812"/>
            <a:ext cx="8963025" cy="5095875"/>
          </a:xfrm>
          <a:prstGeom prst="rect">
            <a:avLst/>
          </a:prstGeom>
        </p:spPr>
      </p:pic>
    </p:spTree>
    <p:extLst>
      <p:ext uri="{BB962C8B-B14F-4D97-AF65-F5344CB8AC3E}">
        <p14:creationId xmlns:p14="http://schemas.microsoft.com/office/powerpoint/2010/main" val="383491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27" y="4590840"/>
            <a:ext cx="9022773" cy="492443"/>
          </a:xfrm>
          <a:prstGeom prst="rect">
            <a:avLst/>
          </a:prstGeom>
          <a:noFill/>
        </p:spPr>
        <p:txBody>
          <a:bodyPr wrap="square" lIns="91440" tIns="45720" rIns="91440" bIns="45720">
            <a:spAutoFit/>
          </a:bodyPr>
          <a:lstStyle/>
          <a:p>
            <a:r>
              <a:rPr lang="en-US" sz="1300" dirty="0">
                <a:latin typeface="Cambria Math" panose="02040503050406030204" pitchFamily="18" charset="0"/>
                <a:ea typeface="Cambria Math" panose="02040503050406030204" pitchFamily="18" charset="0"/>
              </a:rPr>
              <a:t>Trading between GSTIN holders is known as Business to Business, in short B2B. Trading between GSTIN holder and consumer is known as Business to Consumer, in short B2C. This is the last link in the trading chain.</a:t>
            </a:r>
            <a:endParaRPr lang="en-US" sz="1300" b="0" cap="none" spc="0" dirty="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endParaRPr>
          </a:p>
        </p:txBody>
      </p:sp>
      <p:pic>
        <p:nvPicPr>
          <p:cNvPr id="2" name="Picture 1"/>
          <p:cNvPicPr>
            <a:picLocks noChangeAspect="1"/>
          </p:cNvPicPr>
          <p:nvPr/>
        </p:nvPicPr>
        <p:blipFill>
          <a:blip r:embed="rId2"/>
          <a:stretch>
            <a:fillRect/>
          </a:stretch>
        </p:blipFill>
        <p:spPr>
          <a:xfrm>
            <a:off x="95250" y="32905"/>
            <a:ext cx="8953500" cy="4600575"/>
          </a:xfrm>
          <a:prstGeom prst="rect">
            <a:avLst/>
          </a:prstGeom>
        </p:spPr>
      </p:pic>
    </p:spTree>
    <p:extLst>
      <p:ext uri="{BB962C8B-B14F-4D97-AF65-F5344CB8AC3E}">
        <p14:creationId xmlns:p14="http://schemas.microsoft.com/office/powerpoint/2010/main" val="253491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50" y="733425"/>
            <a:ext cx="8953500" cy="3676650"/>
          </a:xfrm>
          <a:prstGeom prst="rect">
            <a:avLst/>
          </a:prstGeom>
        </p:spPr>
      </p:pic>
    </p:spTree>
    <p:extLst>
      <p:ext uri="{BB962C8B-B14F-4D97-AF65-F5344CB8AC3E}">
        <p14:creationId xmlns:p14="http://schemas.microsoft.com/office/powerpoint/2010/main" val="422204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 y="604837"/>
            <a:ext cx="8963025" cy="3933825"/>
          </a:xfrm>
          <a:prstGeom prst="rect">
            <a:avLst/>
          </a:prstGeom>
        </p:spPr>
      </p:pic>
    </p:spTree>
    <p:extLst>
      <p:ext uri="{BB962C8B-B14F-4D97-AF65-F5344CB8AC3E}">
        <p14:creationId xmlns:p14="http://schemas.microsoft.com/office/powerpoint/2010/main" val="387586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404812"/>
            <a:ext cx="8943975" cy="4333875"/>
          </a:xfrm>
          <a:prstGeom prst="rect">
            <a:avLst/>
          </a:prstGeom>
        </p:spPr>
      </p:pic>
    </p:spTree>
    <p:extLst>
      <p:ext uri="{BB962C8B-B14F-4D97-AF65-F5344CB8AC3E}">
        <p14:creationId xmlns:p14="http://schemas.microsoft.com/office/powerpoint/2010/main" val="56945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537" y="128587"/>
            <a:ext cx="8924925" cy="4886325"/>
          </a:xfrm>
          <a:prstGeom prst="rect">
            <a:avLst/>
          </a:prstGeom>
        </p:spPr>
      </p:pic>
    </p:spTree>
    <p:extLst>
      <p:ext uri="{BB962C8B-B14F-4D97-AF65-F5344CB8AC3E}">
        <p14:creationId xmlns:p14="http://schemas.microsoft.com/office/powerpoint/2010/main" val="35690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209550"/>
            <a:ext cx="8943975" cy="4724400"/>
          </a:xfrm>
          <a:prstGeom prst="rect">
            <a:avLst/>
          </a:prstGeom>
        </p:spPr>
      </p:pic>
    </p:spTree>
    <p:extLst>
      <p:ext uri="{BB962C8B-B14F-4D97-AF65-F5344CB8AC3E}">
        <p14:creationId xmlns:p14="http://schemas.microsoft.com/office/powerpoint/2010/main" val="4858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76200"/>
            <a:ext cx="8943975" cy="4991100"/>
          </a:xfrm>
          <a:prstGeom prst="rect">
            <a:avLst/>
          </a:prstGeom>
        </p:spPr>
      </p:pic>
    </p:spTree>
    <p:extLst>
      <p:ext uri="{BB962C8B-B14F-4D97-AF65-F5344CB8AC3E}">
        <p14:creationId xmlns:p14="http://schemas.microsoft.com/office/powerpoint/2010/main" val="303523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725" y="319087"/>
            <a:ext cx="8972550" cy="4505325"/>
          </a:xfrm>
          <a:prstGeom prst="rect">
            <a:avLst/>
          </a:prstGeom>
        </p:spPr>
      </p:pic>
    </p:spTree>
    <p:extLst>
      <p:ext uri="{BB962C8B-B14F-4D97-AF65-F5344CB8AC3E}">
        <p14:creationId xmlns:p14="http://schemas.microsoft.com/office/powerpoint/2010/main" val="94872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8662" y="481012"/>
            <a:ext cx="7686675" cy="4181475"/>
          </a:xfrm>
          <a:prstGeom prst="rect">
            <a:avLst/>
          </a:prstGeom>
        </p:spPr>
      </p:pic>
    </p:spTree>
    <p:extLst>
      <p:ext uri="{BB962C8B-B14F-4D97-AF65-F5344CB8AC3E}">
        <p14:creationId xmlns:p14="http://schemas.microsoft.com/office/powerpoint/2010/main" val="3059901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725" y="57150"/>
            <a:ext cx="8972550" cy="5029200"/>
          </a:xfrm>
          <a:prstGeom prst="rect">
            <a:avLst/>
          </a:prstGeom>
        </p:spPr>
      </p:pic>
    </p:spTree>
    <p:extLst>
      <p:ext uri="{BB962C8B-B14F-4D97-AF65-F5344CB8AC3E}">
        <p14:creationId xmlns:p14="http://schemas.microsoft.com/office/powerpoint/2010/main" val="1855738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48712"/>
            <a:ext cx="5772150" cy="2838450"/>
          </a:xfrm>
          <a:prstGeom prst="rect">
            <a:avLst/>
          </a:prstGeom>
        </p:spPr>
      </p:pic>
      <p:pic>
        <p:nvPicPr>
          <p:cNvPr id="7" name="Picture 6"/>
          <p:cNvPicPr>
            <a:picLocks noChangeAspect="1"/>
          </p:cNvPicPr>
          <p:nvPr/>
        </p:nvPicPr>
        <p:blipFill>
          <a:blip r:embed="rId3"/>
          <a:stretch>
            <a:fillRect/>
          </a:stretch>
        </p:blipFill>
        <p:spPr>
          <a:xfrm>
            <a:off x="228600" y="3333750"/>
            <a:ext cx="4086225" cy="990600"/>
          </a:xfrm>
          <a:prstGeom prst="rect">
            <a:avLst/>
          </a:prstGeom>
        </p:spPr>
      </p:pic>
      <p:pic>
        <p:nvPicPr>
          <p:cNvPr id="8" name="Picture 7"/>
          <p:cNvPicPr>
            <a:picLocks noChangeAspect="1"/>
          </p:cNvPicPr>
          <p:nvPr/>
        </p:nvPicPr>
        <p:blipFill>
          <a:blip r:embed="rId4"/>
          <a:stretch>
            <a:fillRect/>
          </a:stretch>
        </p:blipFill>
        <p:spPr>
          <a:xfrm>
            <a:off x="5334000" y="3333750"/>
            <a:ext cx="3067050" cy="1057275"/>
          </a:xfrm>
          <a:prstGeom prst="rect">
            <a:avLst/>
          </a:prstGeom>
        </p:spPr>
      </p:pic>
    </p:spTree>
    <p:extLst>
      <p:ext uri="{BB962C8B-B14F-4D97-AF65-F5344CB8AC3E}">
        <p14:creationId xmlns:p14="http://schemas.microsoft.com/office/powerpoint/2010/main" val="3330879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571500"/>
            <a:ext cx="8943975" cy="4000500"/>
          </a:xfrm>
          <a:prstGeom prst="rect">
            <a:avLst/>
          </a:prstGeom>
        </p:spPr>
      </p:pic>
    </p:spTree>
    <p:extLst>
      <p:ext uri="{BB962C8B-B14F-4D97-AF65-F5344CB8AC3E}">
        <p14:creationId xmlns:p14="http://schemas.microsoft.com/office/powerpoint/2010/main" val="1104464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442912"/>
            <a:ext cx="8943975" cy="4257675"/>
          </a:xfrm>
          <a:prstGeom prst="rect">
            <a:avLst/>
          </a:prstGeom>
        </p:spPr>
      </p:pic>
    </p:spTree>
    <p:extLst>
      <p:ext uri="{BB962C8B-B14F-4D97-AF65-F5344CB8AC3E}">
        <p14:creationId xmlns:p14="http://schemas.microsoft.com/office/powerpoint/2010/main" val="3771792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775" y="200025"/>
            <a:ext cx="8934450" cy="4743450"/>
          </a:xfrm>
          <a:prstGeom prst="rect">
            <a:avLst/>
          </a:prstGeom>
        </p:spPr>
      </p:pic>
    </p:spTree>
    <p:extLst>
      <p:ext uri="{BB962C8B-B14F-4D97-AF65-F5344CB8AC3E}">
        <p14:creationId xmlns:p14="http://schemas.microsoft.com/office/powerpoint/2010/main" val="144912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775" y="990600"/>
            <a:ext cx="8934450" cy="3162300"/>
          </a:xfrm>
          <a:prstGeom prst="rect">
            <a:avLst/>
          </a:prstGeom>
        </p:spPr>
      </p:pic>
    </p:spTree>
    <p:extLst>
      <p:ext uri="{BB962C8B-B14F-4D97-AF65-F5344CB8AC3E}">
        <p14:creationId xmlns:p14="http://schemas.microsoft.com/office/powerpoint/2010/main" val="269570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775" y="538162"/>
            <a:ext cx="8934450" cy="4067175"/>
          </a:xfrm>
          <a:prstGeom prst="rect">
            <a:avLst/>
          </a:prstGeom>
        </p:spPr>
      </p:pic>
    </p:spTree>
    <p:extLst>
      <p:ext uri="{BB962C8B-B14F-4D97-AF65-F5344CB8AC3E}">
        <p14:creationId xmlns:p14="http://schemas.microsoft.com/office/powerpoint/2010/main" val="3723346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537" y="138112"/>
            <a:ext cx="8924925" cy="4867275"/>
          </a:xfrm>
          <a:prstGeom prst="rect">
            <a:avLst/>
          </a:prstGeom>
        </p:spPr>
      </p:pic>
    </p:spTree>
    <p:extLst>
      <p:ext uri="{BB962C8B-B14F-4D97-AF65-F5344CB8AC3E}">
        <p14:creationId xmlns:p14="http://schemas.microsoft.com/office/powerpoint/2010/main" val="1329603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8287" y="314325"/>
            <a:ext cx="6067425" cy="4514850"/>
          </a:xfrm>
          <a:prstGeom prst="rect">
            <a:avLst/>
          </a:prstGeom>
        </p:spPr>
      </p:pic>
    </p:spTree>
    <p:extLst>
      <p:ext uri="{BB962C8B-B14F-4D97-AF65-F5344CB8AC3E}">
        <p14:creationId xmlns:p14="http://schemas.microsoft.com/office/powerpoint/2010/main" val="291414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775" y="66675"/>
            <a:ext cx="8934450" cy="5010150"/>
          </a:xfrm>
          <a:prstGeom prst="rect">
            <a:avLst/>
          </a:prstGeom>
        </p:spPr>
      </p:pic>
    </p:spTree>
    <p:extLst>
      <p:ext uri="{BB962C8B-B14F-4D97-AF65-F5344CB8AC3E}">
        <p14:creationId xmlns:p14="http://schemas.microsoft.com/office/powerpoint/2010/main" val="318354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9537" y="85725"/>
            <a:ext cx="8924925" cy="4972050"/>
          </a:xfrm>
          <a:prstGeom prst="rect">
            <a:avLst/>
          </a:prstGeom>
        </p:spPr>
      </p:pic>
    </p:spTree>
    <p:extLst>
      <p:ext uri="{BB962C8B-B14F-4D97-AF65-F5344CB8AC3E}">
        <p14:creationId xmlns:p14="http://schemas.microsoft.com/office/powerpoint/2010/main" val="224275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 y="180975"/>
            <a:ext cx="8915400" cy="4781550"/>
          </a:xfrm>
          <a:prstGeom prst="rect">
            <a:avLst/>
          </a:prstGeom>
        </p:spPr>
      </p:pic>
    </p:spTree>
    <p:extLst>
      <p:ext uri="{BB962C8B-B14F-4D97-AF65-F5344CB8AC3E}">
        <p14:creationId xmlns:p14="http://schemas.microsoft.com/office/powerpoint/2010/main" val="2206570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775" y="266700"/>
            <a:ext cx="8934450" cy="4610100"/>
          </a:xfrm>
          <a:prstGeom prst="rect">
            <a:avLst/>
          </a:prstGeom>
        </p:spPr>
      </p:pic>
    </p:spTree>
    <p:extLst>
      <p:ext uri="{BB962C8B-B14F-4D97-AF65-F5344CB8AC3E}">
        <p14:creationId xmlns:p14="http://schemas.microsoft.com/office/powerpoint/2010/main" val="56726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775" y="280987"/>
            <a:ext cx="8934450" cy="4581525"/>
          </a:xfrm>
          <a:prstGeom prst="rect">
            <a:avLst/>
          </a:prstGeom>
        </p:spPr>
      </p:pic>
    </p:spTree>
    <p:extLst>
      <p:ext uri="{BB962C8B-B14F-4D97-AF65-F5344CB8AC3E}">
        <p14:creationId xmlns:p14="http://schemas.microsoft.com/office/powerpoint/2010/main" val="2250578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9E6CB5-FD99-410B-97BF-690109D2AEE6}"/>
              </a:ext>
            </a:extLst>
          </p:cNvPr>
          <p:cNvPicPr>
            <a:picLocks noChangeAspect="1"/>
          </p:cNvPicPr>
          <p:nvPr/>
        </p:nvPicPr>
        <p:blipFill>
          <a:blip r:embed="rId2"/>
          <a:stretch>
            <a:fillRect/>
          </a:stretch>
        </p:blipFill>
        <p:spPr>
          <a:xfrm>
            <a:off x="109537" y="71437"/>
            <a:ext cx="8924925" cy="5000625"/>
          </a:xfrm>
          <a:prstGeom prst="rect">
            <a:avLst/>
          </a:prstGeom>
        </p:spPr>
      </p:pic>
    </p:spTree>
    <p:extLst>
      <p:ext uri="{BB962C8B-B14F-4D97-AF65-F5344CB8AC3E}">
        <p14:creationId xmlns:p14="http://schemas.microsoft.com/office/powerpoint/2010/main" val="3741450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A2523F-1EA8-4D92-94D3-63FC9170E889}"/>
              </a:ext>
            </a:extLst>
          </p:cNvPr>
          <p:cNvPicPr>
            <a:picLocks noChangeAspect="1"/>
          </p:cNvPicPr>
          <p:nvPr/>
        </p:nvPicPr>
        <p:blipFill>
          <a:blip r:embed="rId2"/>
          <a:stretch>
            <a:fillRect/>
          </a:stretch>
        </p:blipFill>
        <p:spPr>
          <a:xfrm>
            <a:off x="100012" y="100012"/>
            <a:ext cx="8943975" cy="4943475"/>
          </a:xfrm>
          <a:prstGeom prst="rect">
            <a:avLst/>
          </a:prstGeom>
        </p:spPr>
      </p:pic>
    </p:spTree>
    <p:extLst>
      <p:ext uri="{BB962C8B-B14F-4D97-AF65-F5344CB8AC3E}">
        <p14:creationId xmlns:p14="http://schemas.microsoft.com/office/powerpoint/2010/main" val="32043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793" y="57150"/>
            <a:ext cx="6200775" cy="5029200"/>
          </a:xfrm>
          <a:prstGeom prst="rect">
            <a:avLst/>
          </a:prstGeom>
        </p:spPr>
      </p:pic>
      <p:sp>
        <p:nvSpPr>
          <p:cNvPr id="3" name="Rectangle 2"/>
          <p:cNvSpPr/>
          <p:nvPr/>
        </p:nvSpPr>
        <p:spPr>
          <a:xfrm>
            <a:off x="6477000" y="133350"/>
            <a:ext cx="2438400" cy="4893647"/>
          </a:xfrm>
          <a:prstGeom prst="rect">
            <a:avLst/>
          </a:prstGeom>
          <a:noFill/>
        </p:spPr>
        <p:txBody>
          <a:bodyPr wrap="square" lIns="91440" tIns="45720" rIns="91440" bIns="4572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Note : - The rates and types of GST are as prescribed by the government at the time of writing this chapter. GST rates are subject to change. Electricity, petrol, diesel etc. are not under purview of GST.</a:t>
            </a:r>
            <a:endParaRPr lang="en-US" sz="7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9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 y="1019175"/>
            <a:ext cx="8915400" cy="3105150"/>
          </a:xfrm>
          <a:prstGeom prst="rect">
            <a:avLst/>
          </a:prstGeom>
        </p:spPr>
      </p:pic>
    </p:spTree>
    <p:extLst>
      <p:ext uri="{BB962C8B-B14F-4D97-AF65-F5344CB8AC3E}">
        <p14:creationId xmlns:p14="http://schemas.microsoft.com/office/powerpoint/2010/main" val="263318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012" y="738187"/>
            <a:ext cx="8943975" cy="3667125"/>
          </a:xfrm>
          <a:prstGeom prst="rect">
            <a:avLst/>
          </a:prstGeom>
        </p:spPr>
      </p:pic>
    </p:spTree>
    <p:extLst>
      <p:ext uri="{BB962C8B-B14F-4D97-AF65-F5344CB8AC3E}">
        <p14:creationId xmlns:p14="http://schemas.microsoft.com/office/powerpoint/2010/main" val="42677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37" y="542925"/>
            <a:ext cx="8924925" cy="4057650"/>
          </a:xfrm>
          <a:prstGeom prst="rect">
            <a:avLst/>
          </a:prstGeom>
        </p:spPr>
      </p:pic>
    </p:spTree>
    <p:extLst>
      <p:ext uri="{BB962C8B-B14F-4D97-AF65-F5344CB8AC3E}">
        <p14:creationId xmlns:p14="http://schemas.microsoft.com/office/powerpoint/2010/main" val="357224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50" y="9525"/>
            <a:ext cx="8953500" cy="5124450"/>
          </a:xfrm>
          <a:prstGeom prst="rect">
            <a:avLst/>
          </a:prstGeom>
        </p:spPr>
      </p:pic>
    </p:spTree>
    <p:extLst>
      <p:ext uri="{BB962C8B-B14F-4D97-AF65-F5344CB8AC3E}">
        <p14:creationId xmlns:p14="http://schemas.microsoft.com/office/powerpoint/2010/main" val="186569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250" y="61912"/>
            <a:ext cx="8953500" cy="5019675"/>
          </a:xfrm>
          <a:prstGeom prst="rect">
            <a:avLst/>
          </a:prstGeom>
        </p:spPr>
      </p:pic>
    </p:spTree>
    <p:extLst>
      <p:ext uri="{BB962C8B-B14F-4D97-AF65-F5344CB8AC3E}">
        <p14:creationId xmlns:p14="http://schemas.microsoft.com/office/powerpoint/2010/main" val="2367444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2534</TotalTime>
  <Words>86</Words>
  <Application>Microsoft Office PowerPoint</Application>
  <PresentationFormat>On-screen Show (16:9)</PresentationFormat>
  <Paragraphs>2</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361</cp:revision>
  <dcterms:created xsi:type="dcterms:W3CDTF">2021-01-31T07:59:41Z</dcterms:created>
  <dcterms:modified xsi:type="dcterms:W3CDTF">2025-09-26T06:48:05Z</dcterms:modified>
</cp:coreProperties>
</file>