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7" r:id="rId2"/>
    <p:sldId id="256" r:id="rId3"/>
    <p:sldId id="287" r:id="rId4"/>
    <p:sldId id="288" r:id="rId5"/>
    <p:sldId id="289" r:id="rId6"/>
    <p:sldId id="330" r:id="rId7"/>
    <p:sldId id="331" r:id="rId8"/>
    <p:sldId id="329" r:id="rId9"/>
    <p:sldId id="282" r:id="rId10"/>
    <p:sldId id="328" r:id="rId11"/>
    <p:sldId id="283" r:id="rId12"/>
    <p:sldId id="327" r:id="rId13"/>
    <p:sldId id="298" r:id="rId14"/>
    <p:sldId id="299" r:id="rId15"/>
    <p:sldId id="305" r:id="rId16"/>
    <p:sldId id="300" r:id="rId17"/>
    <p:sldId id="301" r:id="rId18"/>
    <p:sldId id="302" r:id="rId19"/>
    <p:sldId id="326" r:id="rId20"/>
    <p:sldId id="325" r:id="rId21"/>
    <p:sldId id="303" r:id="rId22"/>
    <p:sldId id="304" r:id="rId23"/>
    <p:sldId id="324" r:id="rId24"/>
    <p:sldId id="306" r:id="rId25"/>
    <p:sldId id="307" r:id="rId26"/>
    <p:sldId id="332" r:id="rId27"/>
    <p:sldId id="333" r:id="rId28"/>
    <p:sldId id="308" r:id="rId29"/>
    <p:sldId id="334"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Lst>
  <p:sldSz cx="9144000" cy="5143500" type="screen16x9"/>
  <p:notesSz cx="9144000" cy="6858000"/>
  <p:defaultTextStyle>
    <a:defPPr>
      <a:defRPr lang="en-US"/>
    </a:defPPr>
    <a:lvl1pPr marL="0" algn="l" defTabSz="770859" rtl="0" eaLnBrk="1" latinLnBrk="0" hangingPunct="1">
      <a:defRPr sz="1600" kern="1200">
        <a:solidFill>
          <a:schemeClr val="tx1"/>
        </a:solidFill>
        <a:latin typeface="+mn-lt"/>
        <a:ea typeface="+mn-ea"/>
        <a:cs typeface="+mn-cs"/>
      </a:defRPr>
    </a:lvl1pPr>
    <a:lvl2pPr marL="385429" algn="l" defTabSz="770859" rtl="0" eaLnBrk="1" latinLnBrk="0" hangingPunct="1">
      <a:defRPr sz="1600" kern="1200">
        <a:solidFill>
          <a:schemeClr val="tx1"/>
        </a:solidFill>
        <a:latin typeface="+mn-lt"/>
        <a:ea typeface="+mn-ea"/>
        <a:cs typeface="+mn-cs"/>
      </a:defRPr>
    </a:lvl2pPr>
    <a:lvl3pPr marL="770859" algn="l" defTabSz="770859" rtl="0" eaLnBrk="1" latinLnBrk="0" hangingPunct="1">
      <a:defRPr sz="1600" kern="1200">
        <a:solidFill>
          <a:schemeClr val="tx1"/>
        </a:solidFill>
        <a:latin typeface="+mn-lt"/>
        <a:ea typeface="+mn-ea"/>
        <a:cs typeface="+mn-cs"/>
      </a:defRPr>
    </a:lvl3pPr>
    <a:lvl4pPr marL="1156288" algn="l" defTabSz="770859" rtl="0" eaLnBrk="1" latinLnBrk="0" hangingPunct="1">
      <a:defRPr sz="1600" kern="1200">
        <a:solidFill>
          <a:schemeClr val="tx1"/>
        </a:solidFill>
        <a:latin typeface="+mn-lt"/>
        <a:ea typeface="+mn-ea"/>
        <a:cs typeface="+mn-cs"/>
      </a:defRPr>
    </a:lvl4pPr>
    <a:lvl5pPr marL="1541717" algn="l" defTabSz="770859" rtl="0" eaLnBrk="1" latinLnBrk="0" hangingPunct="1">
      <a:defRPr sz="1600" kern="1200">
        <a:solidFill>
          <a:schemeClr val="tx1"/>
        </a:solidFill>
        <a:latin typeface="+mn-lt"/>
        <a:ea typeface="+mn-ea"/>
        <a:cs typeface="+mn-cs"/>
      </a:defRPr>
    </a:lvl5pPr>
    <a:lvl6pPr marL="1927147" algn="l" defTabSz="770859" rtl="0" eaLnBrk="1" latinLnBrk="0" hangingPunct="1">
      <a:defRPr sz="1600" kern="1200">
        <a:solidFill>
          <a:schemeClr val="tx1"/>
        </a:solidFill>
        <a:latin typeface="+mn-lt"/>
        <a:ea typeface="+mn-ea"/>
        <a:cs typeface="+mn-cs"/>
      </a:defRPr>
    </a:lvl6pPr>
    <a:lvl7pPr marL="2312576" algn="l" defTabSz="770859" rtl="0" eaLnBrk="1" latinLnBrk="0" hangingPunct="1">
      <a:defRPr sz="1600" kern="1200">
        <a:solidFill>
          <a:schemeClr val="tx1"/>
        </a:solidFill>
        <a:latin typeface="+mn-lt"/>
        <a:ea typeface="+mn-ea"/>
        <a:cs typeface="+mn-cs"/>
      </a:defRPr>
    </a:lvl7pPr>
    <a:lvl8pPr marL="2698006" algn="l" defTabSz="770859" rtl="0" eaLnBrk="1" latinLnBrk="0" hangingPunct="1">
      <a:defRPr sz="1600" kern="1200">
        <a:solidFill>
          <a:schemeClr val="tx1"/>
        </a:solidFill>
        <a:latin typeface="+mn-lt"/>
        <a:ea typeface="+mn-ea"/>
        <a:cs typeface="+mn-cs"/>
      </a:defRPr>
    </a:lvl8pPr>
    <a:lvl9pPr marL="3083435" algn="l" defTabSz="770859"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02" autoAdjust="0"/>
    <p:restoredTop sz="94660"/>
  </p:normalViewPr>
  <p:slideViewPr>
    <p:cSldViewPr>
      <p:cViewPr varScale="1">
        <p:scale>
          <a:sx n="96" d="100"/>
          <a:sy n="96" d="100"/>
        </p:scale>
        <p:origin x="101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94E90B8-157C-4D94-8528-C80A4E43BA9C}" type="datetimeFigureOut">
              <a:rPr lang="en-US" smtClean="0"/>
              <a:pPr/>
              <a:t>7/19/2025</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B83EBAF-4E3C-43D6-93B3-64C28DA3E498}" type="slidenum">
              <a:rPr lang="en-US" smtClean="0"/>
              <a:pPr/>
              <a:t>‹#›</a:t>
            </a:fld>
            <a:endParaRPr lang="en-US" dirty="0"/>
          </a:p>
        </p:txBody>
      </p:sp>
    </p:spTree>
    <p:extLst>
      <p:ext uri="{BB962C8B-B14F-4D97-AF65-F5344CB8AC3E}">
        <p14:creationId xmlns:p14="http://schemas.microsoft.com/office/powerpoint/2010/main" val="110289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20"/>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5429" indent="0" algn="ctr">
              <a:buNone/>
              <a:defRPr>
                <a:solidFill>
                  <a:schemeClr val="tx1">
                    <a:tint val="75000"/>
                  </a:schemeClr>
                </a:solidFill>
              </a:defRPr>
            </a:lvl2pPr>
            <a:lvl3pPr marL="770859" indent="0" algn="ctr">
              <a:buNone/>
              <a:defRPr>
                <a:solidFill>
                  <a:schemeClr val="tx1">
                    <a:tint val="75000"/>
                  </a:schemeClr>
                </a:solidFill>
              </a:defRPr>
            </a:lvl3pPr>
            <a:lvl4pPr marL="1156288" indent="0" algn="ctr">
              <a:buNone/>
              <a:defRPr>
                <a:solidFill>
                  <a:schemeClr val="tx1">
                    <a:tint val="75000"/>
                  </a:schemeClr>
                </a:solidFill>
              </a:defRPr>
            </a:lvl4pPr>
            <a:lvl5pPr marL="1541717" indent="0" algn="ctr">
              <a:buNone/>
              <a:defRPr>
                <a:solidFill>
                  <a:schemeClr val="tx1">
                    <a:tint val="75000"/>
                  </a:schemeClr>
                </a:solidFill>
              </a:defRPr>
            </a:lvl5pPr>
            <a:lvl6pPr marL="1927147" indent="0" algn="ctr">
              <a:buNone/>
              <a:defRPr>
                <a:solidFill>
                  <a:schemeClr val="tx1">
                    <a:tint val="75000"/>
                  </a:schemeClr>
                </a:solidFill>
              </a:defRPr>
            </a:lvl6pPr>
            <a:lvl7pPr marL="2312576" indent="0" algn="ctr">
              <a:buNone/>
              <a:defRPr>
                <a:solidFill>
                  <a:schemeClr val="tx1">
                    <a:tint val="75000"/>
                  </a:schemeClr>
                </a:solidFill>
              </a:defRPr>
            </a:lvl7pPr>
            <a:lvl8pPr marL="2698006" indent="0" algn="ctr">
              <a:buNone/>
              <a:defRPr>
                <a:solidFill>
                  <a:schemeClr val="tx1">
                    <a:tint val="75000"/>
                  </a:schemeClr>
                </a:solidFill>
              </a:defRPr>
            </a:lvl8pPr>
            <a:lvl9pPr marL="30834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1" y="205981"/>
            <a:ext cx="2228850" cy="43886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2" y="205981"/>
            <a:ext cx="6534150" cy="4388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180036"/>
            <a:ext cx="7772400" cy="1125141"/>
          </a:xfrm>
        </p:spPr>
        <p:txBody>
          <a:bodyPr anchor="b"/>
          <a:lstStyle>
            <a:lvl1pPr marL="0" indent="0">
              <a:buNone/>
              <a:defRPr sz="1700">
                <a:solidFill>
                  <a:schemeClr val="tx1">
                    <a:tint val="75000"/>
                  </a:schemeClr>
                </a:solidFill>
              </a:defRPr>
            </a:lvl1pPr>
            <a:lvl2pPr marL="385429" indent="0">
              <a:buNone/>
              <a:defRPr sz="1600">
                <a:solidFill>
                  <a:schemeClr val="tx1">
                    <a:tint val="75000"/>
                  </a:schemeClr>
                </a:solidFill>
              </a:defRPr>
            </a:lvl2pPr>
            <a:lvl3pPr marL="770859" indent="0">
              <a:buNone/>
              <a:defRPr sz="1300">
                <a:solidFill>
                  <a:schemeClr val="tx1">
                    <a:tint val="75000"/>
                  </a:schemeClr>
                </a:solidFill>
              </a:defRPr>
            </a:lvl3pPr>
            <a:lvl4pPr marL="1156288" indent="0">
              <a:buNone/>
              <a:defRPr sz="1100">
                <a:solidFill>
                  <a:schemeClr val="tx1">
                    <a:tint val="75000"/>
                  </a:schemeClr>
                </a:solidFill>
              </a:defRPr>
            </a:lvl4pPr>
            <a:lvl5pPr marL="1541717" indent="0">
              <a:buNone/>
              <a:defRPr sz="1100">
                <a:solidFill>
                  <a:schemeClr val="tx1">
                    <a:tint val="75000"/>
                  </a:schemeClr>
                </a:solidFill>
              </a:defRPr>
            </a:lvl5pPr>
            <a:lvl6pPr marL="1927147" indent="0">
              <a:buNone/>
              <a:defRPr sz="1100">
                <a:solidFill>
                  <a:schemeClr val="tx1">
                    <a:tint val="75000"/>
                  </a:schemeClr>
                </a:solidFill>
              </a:defRPr>
            </a:lvl6pPr>
            <a:lvl7pPr marL="2312576" indent="0">
              <a:buNone/>
              <a:defRPr sz="1100">
                <a:solidFill>
                  <a:schemeClr val="tx1">
                    <a:tint val="75000"/>
                  </a:schemeClr>
                </a:solidFill>
              </a:defRPr>
            </a:lvl7pPr>
            <a:lvl8pPr marL="2698006" indent="0">
              <a:buNone/>
              <a:defRPr sz="1100">
                <a:solidFill>
                  <a:schemeClr val="tx1">
                    <a:tint val="75000"/>
                  </a:schemeClr>
                </a:solidFill>
              </a:defRPr>
            </a:lvl8pPr>
            <a:lvl9pPr marL="3083435"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200151"/>
            <a:ext cx="43815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200151"/>
            <a:ext cx="43815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000" b="1"/>
            </a:lvl1pPr>
            <a:lvl2pPr marL="385429" indent="0">
              <a:buNone/>
              <a:defRPr sz="1700" b="1"/>
            </a:lvl2pPr>
            <a:lvl3pPr marL="770859" indent="0">
              <a:buNone/>
              <a:defRPr sz="1600" b="1"/>
            </a:lvl3pPr>
            <a:lvl4pPr marL="1156288" indent="0">
              <a:buNone/>
              <a:defRPr sz="1300" b="1"/>
            </a:lvl4pPr>
            <a:lvl5pPr marL="1541717" indent="0">
              <a:buNone/>
              <a:defRPr sz="1300" b="1"/>
            </a:lvl5pPr>
            <a:lvl6pPr marL="1927147" indent="0">
              <a:buNone/>
              <a:defRPr sz="1300" b="1"/>
            </a:lvl6pPr>
            <a:lvl7pPr marL="2312576" indent="0">
              <a:buNone/>
              <a:defRPr sz="1300" b="1"/>
            </a:lvl7pPr>
            <a:lvl8pPr marL="2698006" indent="0">
              <a:buNone/>
              <a:defRPr sz="1300" b="1"/>
            </a:lvl8pPr>
            <a:lvl9pPr marL="3083435"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8"/>
            <a:ext cx="4041776" cy="479822"/>
          </a:xfrm>
        </p:spPr>
        <p:txBody>
          <a:bodyPr anchor="b"/>
          <a:lstStyle>
            <a:lvl1pPr marL="0" indent="0">
              <a:buNone/>
              <a:defRPr sz="2000" b="1"/>
            </a:lvl1pPr>
            <a:lvl2pPr marL="385429" indent="0">
              <a:buNone/>
              <a:defRPr sz="1700" b="1"/>
            </a:lvl2pPr>
            <a:lvl3pPr marL="770859" indent="0">
              <a:buNone/>
              <a:defRPr sz="1600" b="1"/>
            </a:lvl3pPr>
            <a:lvl4pPr marL="1156288" indent="0">
              <a:buNone/>
              <a:defRPr sz="1300" b="1"/>
            </a:lvl4pPr>
            <a:lvl5pPr marL="1541717" indent="0">
              <a:buNone/>
              <a:defRPr sz="1300" b="1"/>
            </a:lvl5pPr>
            <a:lvl6pPr marL="1927147" indent="0">
              <a:buNone/>
              <a:defRPr sz="1300" b="1"/>
            </a:lvl6pPr>
            <a:lvl7pPr marL="2312576" indent="0">
              <a:buNone/>
              <a:defRPr sz="1300" b="1"/>
            </a:lvl7pPr>
            <a:lvl8pPr marL="2698006" indent="0">
              <a:buNone/>
              <a:defRPr sz="1300" b="1"/>
            </a:lvl8pPr>
            <a:lvl9pPr marL="3083435"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8"/>
            <a:ext cx="4041776"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90"/>
            <a:ext cx="3008313" cy="871538"/>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2" y="204791"/>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30"/>
            <a:ext cx="3008313" cy="3518297"/>
          </a:xfrm>
        </p:spPr>
        <p:txBody>
          <a:bodyPr/>
          <a:lstStyle>
            <a:lvl1pPr marL="0" indent="0">
              <a:buNone/>
              <a:defRPr sz="1100"/>
            </a:lvl1pPr>
            <a:lvl2pPr marL="385429" indent="0">
              <a:buNone/>
              <a:defRPr sz="1000"/>
            </a:lvl2pPr>
            <a:lvl3pPr marL="770859" indent="0">
              <a:buNone/>
              <a:defRPr sz="900"/>
            </a:lvl3pPr>
            <a:lvl4pPr marL="1156288" indent="0">
              <a:buNone/>
              <a:defRPr sz="800"/>
            </a:lvl4pPr>
            <a:lvl5pPr marL="1541717" indent="0">
              <a:buNone/>
              <a:defRPr sz="800"/>
            </a:lvl5pPr>
            <a:lvl6pPr marL="1927147" indent="0">
              <a:buNone/>
              <a:defRPr sz="800"/>
            </a:lvl6pPr>
            <a:lvl7pPr marL="2312576" indent="0">
              <a:buNone/>
              <a:defRPr sz="800"/>
            </a:lvl7pPr>
            <a:lvl8pPr marL="2698006" indent="0">
              <a:buNone/>
              <a:defRPr sz="800"/>
            </a:lvl8pPr>
            <a:lvl9pPr marL="308343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5429" indent="0">
              <a:buNone/>
              <a:defRPr sz="2400"/>
            </a:lvl2pPr>
            <a:lvl3pPr marL="770859" indent="0">
              <a:buNone/>
              <a:defRPr sz="2000"/>
            </a:lvl3pPr>
            <a:lvl4pPr marL="1156288" indent="0">
              <a:buNone/>
              <a:defRPr sz="1700"/>
            </a:lvl4pPr>
            <a:lvl5pPr marL="1541717" indent="0">
              <a:buNone/>
              <a:defRPr sz="1700"/>
            </a:lvl5pPr>
            <a:lvl6pPr marL="1927147" indent="0">
              <a:buNone/>
              <a:defRPr sz="1700"/>
            </a:lvl6pPr>
            <a:lvl7pPr marL="2312576" indent="0">
              <a:buNone/>
              <a:defRPr sz="1700"/>
            </a:lvl7pPr>
            <a:lvl8pPr marL="2698006" indent="0">
              <a:buNone/>
              <a:defRPr sz="1700"/>
            </a:lvl8pPr>
            <a:lvl9pPr marL="3083435" indent="0">
              <a:buNone/>
              <a:defRPr sz="1700"/>
            </a:lvl9pPr>
          </a:lstStyle>
          <a:p>
            <a:endParaRPr lang="en-US" dirty="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100"/>
            </a:lvl1pPr>
            <a:lvl2pPr marL="385429" indent="0">
              <a:buNone/>
              <a:defRPr sz="1000"/>
            </a:lvl2pPr>
            <a:lvl3pPr marL="770859" indent="0">
              <a:buNone/>
              <a:defRPr sz="900"/>
            </a:lvl3pPr>
            <a:lvl4pPr marL="1156288" indent="0">
              <a:buNone/>
              <a:defRPr sz="800"/>
            </a:lvl4pPr>
            <a:lvl5pPr marL="1541717" indent="0">
              <a:buNone/>
              <a:defRPr sz="800"/>
            </a:lvl5pPr>
            <a:lvl6pPr marL="1927147" indent="0">
              <a:buNone/>
              <a:defRPr sz="800"/>
            </a:lvl6pPr>
            <a:lvl7pPr marL="2312576" indent="0">
              <a:buNone/>
              <a:defRPr sz="800"/>
            </a:lvl7pPr>
            <a:lvl8pPr marL="2698006" indent="0">
              <a:buNone/>
              <a:defRPr sz="800"/>
            </a:lvl8pPr>
            <a:lvl9pPr marL="308343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0A504836-8635-44C6-9E1C-64C3723DF6F9}" type="datetimeFigureOut">
              <a:rPr lang="en-US" smtClean="0"/>
              <a:pPr/>
              <a:t>7/19/2025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77086" tIns="38543" rIns="77086" bIns="38543"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77086" tIns="38543" rIns="77086" bIns="385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5"/>
            <a:ext cx="2133600" cy="273845"/>
          </a:xfrm>
          <a:prstGeom prst="rect">
            <a:avLst/>
          </a:prstGeom>
        </p:spPr>
        <p:txBody>
          <a:bodyPr vert="horz" lIns="77086" tIns="38543" rIns="77086" bIns="38543" rtlCol="0" anchor="ctr"/>
          <a:lstStyle>
            <a:lvl1pPr algn="l">
              <a:defRPr sz="1000">
                <a:solidFill>
                  <a:schemeClr val="tx1">
                    <a:tint val="75000"/>
                  </a:schemeClr>
                </a:solidFill>
              </a:defRPr>
            </a:lvl1pPr>
          </a:lstStyle>
          <a:p>
            <a:fld id="{0A504836-8635-44C6-9E1C-64C3723DF6F9}" type="datetimeFigureOut">
              <a:rPr lang="en-US" smtClean="0"/>
              <a:pPr/>
              <a:t>7/19/2025</a:t>
            </a:fld>
            <a:endParaRPr lang="en-US" dirty="0"/>
          </a:p>
        </p:txBody>
      </p:sp>
      <p:sp>
        <p:nvSpPr>
          <p:cNvPr id="5" name="Footer Placeholder 4"/>
          <p:cNvSpPr>
            <a:spLocks noGrp="1"/>
          </p:cNvSpPr>
          <p:nvPr>
            <p:ph type="ftr" sz="quarter" idx="3"/>
          </p:nvPr>
        </p:nvSpPr>
        <p:spPr>
          <a:xfrm>
            <a:off x="3124200" y="4767265"/>
            <a:ext cx="2895600" cy="273845"/>
          </a:xfrm>
          <a:prstGeom prst="rect">
            <a:avLst/>
          </a:prstGeom>
        </p:spPr>
        <p:txBody>
          <a:bodyPr vert="horz" lIns="77086" tIns="38543" rIns="77086" bIns="38543"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5"/>
            <a:ext cx="2133600" cy="273845"/>
          </a:xfrm>
          <a:prstGeom prst="rect">
            <a:avLst/>
          </a:prstGeom>
        </p:spPr>
        <p:txBody>
          <a:bodyPr vert="horz" lIns="77086" tIns="38543" rIns="77086" bIns="38543" rtlCol="0" anchor="ctr"/>
          <a:lstStyle>
            <a:lvl1pPr algn="r">
              <a:defRPr sz="1000">
                <a:solidFill>
                  <a:schemeClr val="tx1">
                    <a:tint val="75000"/>
                  </a:schemeClr>
                </a:solidFill>
              </a:defRPr>
            </a:lvl1pPr>
          </a:lstStyle>
          <a:p>
            <a:fld id="{B5C9E58F-8FB6-4686-A160-EA133F6DF63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70859" rtl="0" eaLnBrk="1" latinLnBrk="0" hangingPunct="1">
        <a:spcBef>
          <a:spcPct val="0"/>
        </a:spcBef>
        <a:buNone/>
        <a:defRPr sz="3700" kern="1200">
          <a:solidFill>
            <a:schemeClr val="tx1"/>
          </a:solidFill>
          <a:latin typeface="+mj-lt"/>
          <a:ea typeface="+mj-ea"/>
          <a:cs typeface="+mj-cs"/>
        </a:defRPr>
      </a:lvl1pPr>
    </p:titleStyle>
    <p:bodyStyle>
      <a:lvl1pPr marL="289072" indent="-289072" algn="l" defTabSz="77085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26323" indent="-240893" algn="l" defTabSz="77085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63573" indent="-192714" algn="l" defTabSz="770859"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49002"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34432"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19861"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05290"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890720"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276149"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0859" rtl="0" eaLnBrk="1" latinLnBrk="0" hangingPunct="1">
        <a:defRPr sz="1600" kern="1200">
          <a:solidFill>
            <a:schemeClr val="tx1"/>
          </a:solidFill>
          <a:latin typeface="+mn-lt"/>
          <a:ea typeface="+mn-ea"/>
          <a:cs typeface="+mn-cs"/>
        </a:defRPr>
      </a:lvl1pPr>
      <a:lvl2pPr marL="385429" algn="l" defTabSz="770859" rtl="0" eaLnBrk="1" latinLnBrk="0" hangingPunct="1">
        <a:defRPr sz="1600" kern="1200">
          <a:solidFill>
            <a:schemeClr val="tx1"/>
          </a:solidFill>
          <a:latin typeface="+mn-lt"/>
          <a:ea typeface="+mn-ea"/>
          <a:cs typeface="+mn-cs"/>
        </a:defRPr>
      </a:lvl2pPr>
      <a:lvl3pPr marL="770859" algn="l" defTabSz="770859" rtl="0" eaLnBrk="1" latinLnBrk="0" hangingPunct="1">
        <a:defRPr sz="1600" kern="1200">
          <a:solidFill>
            <a:schemeClr val="tx1"/>
          </a:solidFill>
          <a:latin typeface="+mn-lt"/>
          <a:ea typeface="+mn-ea"/>
          <a:cs typeface="+mn-cs"/>
        </a:defRPr>
      </a:lvl3pPr>
      <a:lvl4pPr marL="1156288" algn="l" defTabSz="770859" rtl="0" eaLnBrk="1" latinLnBrk="0" hangingPunct="1">
        <a:defRPr sz="1600" kern="1200">
          <a:solidFill>
            <a:schemeClr val="tx1"/>
          </a:solidFill>
          <a:latin typeface="+mn-lt"/>
          <a:ea typeface="+mn-ea"/>
          <a:cs typeface="+mn-cs"/>
        </a:defRPr>
      </a:lvl4pPr>
      <a:lvl5pPr marL="1541717" algn="l" defTabSz="770859" rtl="0" eaLnBrk="1" latinLnBrk="0" hangingPunct="1">
        <a:defRPr sz="1600" kern="1200">
          <a:solidFill>
            <a:schemeClr val="tx1"/>
          </a:solidFill>
          <a:latin typeface="+mn-lt"/>
          <a:ea typeface="+mn-ea"/>
          <a:cs typeface="+mn-cs"/>
        </a:defRPr>
      </a:lvl5pPr>
      <a:lvl6pPr marL="1927147" algn="l" defTabSz="770859" rtl="0" eaLnBrk="1" latinLnBrk="0" hangingPunct="1">
        <a:defRPr sz="1600" kern="1200">
          <a:solidFill>
            <a:schemeClr val="tx1"/>
          </a:solidFill>
          <a:latin typeface="+mn-lt"/>
          <a:ea typeface="+mn-ea"/>
          <a:cs typeface="+mn-cs"/>
        </a:defRPr>
      </a:lvl6pPr>
      <a:lvl7pPr marL="2312576" algn="l" defTabSz="770859" rtl="0" eaLnBrk="1" latinLnBrk="0" hangingPunct="1">
        <a:defRPr sz="1600" kern="1200">
          <a:solidFill>
            <a:schemeClr val="tx1"/>
          </a:solidFill>
          <a:latin typeface="+mn-lt"/>
          <a:ea typeface="+mn-ea"/>
          <a:cs typeface="+mn-cs"/>
        </a:defRPr>
      </a:lvl7pPr>
      <a:lvl8pPr marL="2698006" algn="l" defTabSz="770859" rtl="0" eaLnBrk="1" latinLnBrk="0" hangingPunct="1">
        <a:defRPr sz="1600" kern="1200">
          <a:solidFill>
            <a:schemeClr val="tx1"/>
          </a:solidFill>
          <a:latin typeface="+mn-lt"/>
          <a:ea typeface="+mn-ea"/>
          <a:cs typeface="+mn-cs"/>
        </a:defRPr>
      </a:lvl8pPr>
      <a:lvl9pPr marL="3083435" algn="l" defTabSz="77085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012" y="471487"/>
            <a:ext cx="8943975" cy="4200525"/>
          </a:xfrm>
          <a:prstGeom prst="rect">
            <a:avLst/>
          </a:prstGeom>
        </p:spPr>
      </p:pic>
    </p:spTree>
    <p:extLst>
      <p:ext uri="{BB962C8B-B14F-4D97-AF65-F5344CB8AC3E}">
        <p14:creationId xmlns:p14="http://schemas.microsoft.com/office/powerpoint/2010/main" val="246192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62346"/>
            <a:ext cx="8953500" cy="5010150"/>
          </a:xfrm>
          <a:prstGeom prst="rect">
            <a:avLst/>
          </a:prstGeom>
        </p:spPr>
      </p:pic>
    </p:spTree>
    <p:extLst>
      <p:ext uri="{BB962C8B-B14F-4D97-AF65-F5344CB8AC3E}">
        <p14:creationId xmlns:p14="http://schemas.microsoft.com/office/powerpoint/2010/main" val="180743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133350"/>
            <a:ext cx="8943975" cy="4876800"/>
          </a:xfrm>
          <a:prstGeom prst="rect">
            <a:avLst/>
          </a:prstGeom>
        </p:spPr>
      </p:pic>
    </p:spTree>
    <p:extLst>
      <p:ext uri="{BB962C8B-B14F-4D97-AF65-F5344CB8AC3E}">
        <p14:creationId xmlns:p14="http://schemas.microsoft.com/office/powerpoint/2010/main" val="3406312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404812"/>
            <a:ext cx="8953500" cy="4333875"/>
          </a:xfrm>
          <a:prstGeom prst="rect">
            <a:avLst/>
          </a:prstGeom>
        </p:spPr>
      </p:pic>
    </p:spTree>
    <p:extLst>
      <p:ext uri="{BB962C8B-B14F-4D97-AF65-F5344CB8AC3E}">
        <p14:creationId xmlns:p14="http://schemas.microsoft.com/office/powerpoint/2010/main" val="89760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012" y="1400175"/>
            <a:ext cx="8943975" cy="2343150"/>
          </a:xfrm>
          <a:prstGeom prst="rect">
            <a:avLst/>
          </a:prstGeom>
        </p:spPr>
      </p:pic>
    </p:spTree>
    <p:extLst>
      <p:ext uri="{BB962C8B-B14F-4D97-AF65-F5344CB8AC3E}">
        <p14:creationId xmlns:p14="http://schemas.microsoft.com/office/powerpoint/2010/main" val="334833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 y="52387"/>
            <a:ext cx="8953500" cy="5038725"/>
          </a:xfrm>
          <a:prstGeom prst="rect">
            <a:avLst/>
          </a:prstGeom>
        </p:spPr>
      </p:pic>
    </p:spTree>
    <p:extLst>
      <p:ext uri="{BB962C8B-B14F-4D97-AF65-F5344CB8AC3E}">
        <p14:creationId xmlns:p14="http://schemas.microsoft.com/office/powerpoint/2010/main" val="420135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7362" y="42862"/>
            <a:ext cx="5629275" cy="5057775"/>
          </a:xfrm>
          <a:prstGeom prst="rect">
            <a:avLst/>
          </a:prstGeom>
        </p:spPr>
      </p:pic>
    </p:spTree>
    <p:extLst>
      <p:ext uri="{BB962C8B-B14F-4D97-AF65-F5344CB8AC3E}">
        <p14:creationId xmlns:p14="http://schemas.microsoft.com/office/powerpoint/2010/main" val="313546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57150"/>
            <a:ext cx="8839199" cy="5029199"/>
          </a:xfrm>
          <a:prstGeom prst="rect">
            <a:avLst/>
          </a:prstGeom>
        </p:spPr>
      </p:pic>
    </p:spTree>
    <p:extLst>
      <p:ext uri="{BB962C8B-B14F-4D97-AF65-F5344CB8AC3E}">
        <p14:creationId xmlns:p14="http://schemas.microsoft.com/office/powerpoint/2010/main" val="409124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775" y="309562"/>
            <a:ext cx="8934450" cy="4524375"/>
          </a:xfrm>
          <a:prstGeom prst="rect">
            <a:avLst/>
          </a:prstGeom>
        </p:spPr>
      </p:pic>
    </p:spTree>
    <p:extLst>
      <p:ext uri="{BB962C8B-B14F-4D97-AF65-F5344CB8AC3E}">
        <p14:creationId xmlns:p14="http://schemas.microsoft.com/office/powerpoint/2010/main" val="22020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012" y="766762"/>
            <a:ext cx="8943975" cy="3609975"/>
          </a:xfrm>
          <a:prstGeom prst="rect">
            <a:avLst/>
          </a:prstGeom>
        </p:spPr>
      </p:pic>
    </p:spTree>
    <p:extLst>
      <p:ext uri="{BB962C8B-B14F-4D97-AF65-F5344CB8AC3E}">
        <p14:creationId xmlns:p14="http://schemas.microsoft.com/office/powerpoint/2010/main" val="1357297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447675"/>
            <a:ext cx="8953500" cy="4248150"/>
          </a:xfrm>
          <a:prstGeom prst="rect">
            <a:avLst/>
          </a:prstGeom>
        </p:spPr>
      </p:pic>
    </p:spTree>
    <p:extLst>
      <p:ext uri="{BB962C8B-B14F-4D97-AF65-F5344CB8AC3E}">
        <p14:creationId xmlns:p14="http://schemas.microsoft.com/office/powerpoint/2010/main" val="63169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75467"/>
            <a:ext cx="6257925" cy="4943475"/>
          </a:xfrm>
          <a:prstGeom prst="rect">
            <a:avLst/>
          </a:prstGeom>
        </p:spPr>
      </p:pic>
    </p:spTree>
    <p:extLst>
      <p:ext uri="{BB962C8B-B14F-4D97-AF65-F5344CB8AC3E}">
        <p14:creationId xmlns:p14="http://schemas.microsoft.com/office/powerpoint/2010/main" val="3051865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714375"/>
            <a:ext cx="8943975" cy="3714750"/>
          </a:xfrm>
          <a:prstGeom prst="rect">
            <a:avLst/>
          </a:prstGeom>
        </p:spPr>
      </p:pic>
    </p:spTree>
    <p:extLst>
      <p:ext uri="{BB962C8B-B14F-4D97-AF65-F5344CB8AC3E}">
        <p14:creationId xmlns:p14="http://schemas.microsoft.com/office/powerpoint/2010/main" val="2337252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 y="271462"/>
            <a:ext cx="8972550" cy="4600575"/>
          </a:xfrm>
          <a:prstGeom prst="rect">
            <a:avLst/>
          </a:prstGeom>
        </p:spPr>
      </p:pic>
    </p:spTree>
    <p:extLst>
      <p:ext uri="{BB962C8B-B14F-4D97-AF65-F5344CB8AC3E}">
        <p14:creationId xmlns:p14="http://schemas.microsoft.com/office/powerpoint/2010/main" val="2940699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 y="95250"/>
            <a:ext cx="8953500" cy="4953000"/>
          </a:xfrm>
          <a:prstGeom prst="rect">
            <a:avLst/>
          </a:prstGeom>
        </p:spPr>
      </p:pic>
    </p:spTree>
    <p:extLst>
      <p:ext uri="{BB962C8B-B14F-4D97-AF65-F5344CB8AC3E}">
        <p14:creationId xmlns:p14="http://schemas.microsoft.com/office/powerpoint/2010/main" val="3012252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376237"/>
            <a:ext cx="8943975" cy="4391025"/>
          </a:xfrm>
          <a:prstGeom prst="rect">
            <a:avLst/>
          </a:prstGeom>
        </p:spPr>
      </p:pic>
    </p:spTree>
    <p:extLst>
      <p:ext uri="{BB962C8B-B14F-4D97-AF65-F5344CB8AC3E}">
        <p14:creationId xmlns:p14="http://schemas.microsoft.com/office/powerpoint/2010/main" val="2423210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142875"/>
            <a:ext cx="8953500" cy="4857750"/>
          </a:xfrm>
          <a:prstGeom prst="rect">
            <a:avLst/>
          </a:prstGeom>
        </p:spPr>
      </p:pic>
    </p:spTree>
    <p:extLst>
      <p:ext uri="{BB962C8B-B14F-4D97-AF65-F5344CB8AC3E}">
        <p14:creationId xmlns:p14="http://schemas.microsoft.com/office/powerpoint/2010/main" val="3574088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012" y="133350"/>
            <a:ext cx="8943975" cy="4876800"/>
          </a:xfrm>
          <a:prstGeom prst="rect">
            <a:avLst/>
          </a:prstGeom>
        </p:spPr>
      </p:pic>
    </p:spTree>
    <p:extLst>
      <p:ext uri="{BB962C8B-B14F-4D97-AF65-F5344CB8AC3E}">
        <p14:creationId xmlns:p14="http://schemas.microsoft.com/office/powerpoint/2010/main" val="331830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FE610-9CFC-4BC2-A5C5-2559A60CD3EF}"/>
              </a:ext>
            </a:extLst>
          </p:cNvPr>
          <p:cNvPicPr>
            <a:picLocks noChangeAspect="1"/>
          </p:cNvPicPr>
          <p:nvPr/>
        </p:nvPicPr>
        <p:blipFill>
          <a:blip r:embed="rId2"/>
          <a:stretch>
            <a:fillRect/>
          </a:stretch>
        </p:blipFill>
        <p:spPr>
          <a:xfrm>
            <a:off x="1052512" y="114300"/>
            <a:ext cx="7038975" cy="4914900"/>
          </a:xfrm>
          <a:prstGeom prst="rect">
            <a:avLst/>
          </a:prstGeom>
        </p:spPr>
      </p:pic>
    </p:spTree>
    <p:extLst>
      <p:ext uri="{BB962C8B-B14F-4D97-AF65-F5344CB8AC3E}">
        <p14:creationId xmlns:p14="http://schemas.microsoft.com/office/powerpoint/2010/main" val="3873928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6C5FD4-5ABE-43C5-B30A-6B0628A97FB4}"/>
              </a:ext>
            </a:extLst>
          </p:cNvPr>
          <p:cNvPicPr>
            <a:picLocks noChangeAspect="1"/>
          </p:cNvPicPr>
          <p:nvPr/>
        </p:nvPicPr>
        <p:blipFill>
          <a:blip r:embed="rId2"/>
          <a:stretch>
            <a:fillRect/>
          </a:stretch>
        </p:blipFill>
        <p:spPr>
          <a:xfrm>
            <a:off x="1209675" y="600075"/>
            <a:ext cx="6724650" cy="3943350"/>
          </a:xfrm>
          <a:prstGeom prst="rect">
            <a:avLst/>
          </a:prstGeom>
        </p:spPr>
      </p:pic>
    </p:spTree>
    <p:extLst>
      <p:ext uri="{BB962C8B-B14F-4D97-AF65-F5344CB8AC3E}">
        <p14:creationId xmlns:p14="http://schemas.microsoft.com/office/powerpoint/2010/main" val="3335491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2174"/>
          <a:stretch/>
        </p:blipFill>
        <p:spPr>
          <a:xfrm>
            <a:off x="1081087" y="74470"/>
            <a:ext cx="6981825" cy="5008418"/>
          </a:xfrm>
          <a:prstGeom prst="rect">
            <a:avLst/>
          </a:prstGeom>
        </p:spPr>
      </p:pic>
    </p:spTree>
    <p:extLst>
      <p:ext uri="{BB962C8B-B14F-4D97-AF65-F5344CB8AC3E}">
        <p14:creationId xmlns:p14="http://schemas.microsoft.com/office/powerpoint/2010/main" val="3943923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926A3F-BB83-4177-86E5-737AE419659F}"/>
              </a:ext>
            </a:extLst>
          </p:cNvPr>
          <p:cNvPicPr>
            <a:picLocks noChangeAspect="1"/>
          </p:cNvPicPr>
          <p:nvPr/>
        </p:nvPicPr>
        <p:blipFill>
          <a:blip r:embed="rId2"/>
          <a:stretch>
            <a:fillRect/>
          </a:stretch>
        </p:blipFill>
        <p:spPr>
          <a:xfrm>
            <a:off x="1276350" y="1190625"/>
            <a:ext cx="6591300" cy="2762250"/>
          </a:xfrm>
          <a:prstGeom prst="rect">
            <a:avLst/>
          </a:prstGeom>
        </p:spPr>
      </p:pic>
    </p:spTree>
    <p:extLst>
      <p:ext uri="{BB962C8B-B14F-4D97-AF65-F5344CB8AC3E}">
        <p14:creationId xmlns:p14="http://schemas.microsoft.com/office/powerpoint/2010/main" val="2398169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5412" y="233362"/>
            <a:ext cx="6353175" cy="4676775"/>
          </a:xfrm>
          <a:prstGeom prst="rect">
            <a:avLst/>
          </a:prstGeom>
        </p:spPr>
      </p:pic>
    </p:spTree>
    <p:extLst>
      <p:ext uri="{BB962C8B-B14F-4D97-AF65-F5344CB8AC3E}">
        <p14:creationId xmlns:p14="http://schemas.microsoft.com/office/powerpoint/2010/main" val="1042209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537" y="323850"/>
            <a:ext cx="8924925" cy="4495800"/>
          </a:xfrm>
          <a:prstGeom prst="rect">
            <a:avLst/>
          </a:prstGeom>
        </p:spPr>
      </p:pic>
    </p:spTree>
    <p:extLst>
      <p:ext uri="{BB962C8B-B14F-4D97-AF65-F5344CB8AC3E}">
        <p14:creationId xmlns:p14="http://schemas.microsoft.com/office/powerpoint/2010/main" val="183275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012" y="25977"/>
            <a:ext cx="8943975" cy="5124450"/>
          </a:xfrm>
          <a:prstGeom prst="rect">
            <a:avLst/>
          </a:prstGeom>
        </p:spPr>
      </p:pic>
    </p:spTree>
    <p:extLst>
      <p:ext uri="{BB962C8B-B14F-4D97-AF65-F5344CB8AC3E}">
        <p14:creationId xmlns:p14="http://schemas.microsoft.com/office/powerpoint/2010/main" val="2984535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64D05-2672-4497-BCC5-9C207C027398}"/>
              </a:ext>
            </a:extLst>
          </p:cNvPr>
          <p:cNvPicPr>
            <a:picLocks noChangeAspect="1"/>
          </p:cNvPicPr>
          <p:nvPr/>
        </p:nvPicPr>
        <p:blipFill>
          <a:blip r:embed="rId2"/>
          <a:stretch>
            <a:fillRect/>
          </a:stretch>
        </p:blipFill>
        <p:spPr>
          <a:xfrm>
            <a:off x="100012" y="114300"/>
            <a:ext cx="8943975" cy="4914900"/>
          </a:xfrm>
          <a:prstGeom prst="rect">
            <a:avLst/>
          </a:prstGeom>
        </p:spPr>
      </p:pic>
    </p:spTree>
    <p:extLst>
      <p:ext uri="{BB962C8B-B14F-4D97-AF65-F5344CB8AC3E}">
        <p14:creationId xmlns:p14="http://schemas.microsoft.com/office/powerpoint/2010/main" val="378432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833437"/>
            <a:ext cx="8915400" cy="3476625"/>
          </a:xfrm>
          <a:prstGeom prst="rect">
            <a:avLst/>
          </a:prstGeom>
        </p:spPr>
      </p:pic>
    </p:spTree>
    <p:extLst>
      <p:ext uri="{BB962C8B-B14F-4D97-AF65-F5344CB8AC3E}">
        <p14:creationId xmlns:p14="http://schemas.microsoft.com/office/powerpoint/2010/main" val="3014669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9062" y="29440"/>
            <a:ext cx="8905875" cy="5072062"/>
          </a:xfrm>
          <a:prstGeom prst="rect">
            <a:avLst/>
          </a:prstGeom>
        </p:spPr>
      </p:pic>
    </p:spTree>
    <p:extLst>
      <p:ext uri="{BB962C8B-B14F-4D97-AF65-F5344CB8AC3E}">
        <p14:creationId xmlns:p14="http://schemas.microsoft.com/office/powerpoint/2010/main" val="3710081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E44E4-3556-4CDD-9669-0FEFD8D64247}"/>
              </a:ext>
            </a:extLst>
          </p:cNvPr>
          <p:cNvPicPr>
            <a:picLocks noChangeAspect="1"/>
          </p:cNvPicPr>
          <p:nvPr/>
        </p:nvPicPr>
        <p:blipFill>
          <a:blip r:embed="rId2"/>
          <a:stretch>
            <a:fillRect/>
          </a:stretch>
        </p:blipFill>
        <p:spPr>
          <a:xfrm>
            <a:off x="80962" y="195262"/>
            <a:ext cx="8982075" cy="4752975"/>
          </a:xfrm>
          <a:prstGeom prst="rect">
            <a:avLst/>
          </a:prstGeom>
        </p:spPr>
      </p:pic>
    </p:spTree>
    <p:extLst>
      <p:ext uri="{BB962C8B-B14F-4D97-AF65-F5344CB8AC3E}">
        <p14:creationId xmlns:p14="http://schemas.microsoft.com/office/powerpoint/2010/main" val="2182802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50E338-24A6-4998-8A31-C8CFADF3998D}"/>
              </a:ext>
            </a:extLst>
          </p:cNvPr>
          <p:cNvPicPr>
            <a:picLocks noChangeAspect="1"/>
          </p:cNvPicPr>
          <p:nvPr/>
        </p:nvPicPr>
        <p:blipFill>
          <a:blip r:embed="rId2"/>
          <a:stretch>
            <a:fillRect/>
          </a:stretch>
        </p:blipFill>
        <p:spPr>
          <a:xfrm>
            <a:off x="95250" y="309562"/>
            <a:ext cx="8953500" cy="4524375"/>
          </a:xfrm>
          <a:prstGeom prst="rect">
            <a:avLst/>
          </a:prstGeom>
        </p:spPr>
      </p:pic>
    </p:spTree>
    <p:extLst>
      <p:ext uri="{BB962C8B-B14F-4D97-AF65-F5344CB8AC3E}">
        <p14:creationId xmlns:p14="http://schemas.microsoft.com/office/powerpoint/2010/main" val="2478981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5E83F-F36F-4FDA-BEFF-C5ADF4F4A412}"/>
              </a:ext>
            </a:extLst>
          </p:cNvPr>
          <p:cNvPicPr>
            <a:picLocks noChangeAspect="1"/>
          </p:cNvPicPr>
          <p:nvPr/>
        </p:nvPicPr>
        <p:blipFill>
          <a:blip r:embed="rId2"/>
          <a:stretch>
            <a:fillRect/>
          </a:stretch>
        </p:blipFill>
        <p:spPr>
          <a:xfrm>
            <a:off x="90487" y="166687"/>
            <a:ext cx="8963025" cy="4810125"/>
          </a:xfrm>
          <a:prstGeom prst="rect">
            <a:avLst/>
          </a:prstGeom>
        </p:spPr>
      </p:pic>
    </p:spTree>
    <p:extLst>
      <p:ext uri="{BB962C8B-B14F-4D97-AF65-F5344CB8AC3E}">
        <p14:creationId xmlns:p14="http://schemas.microsoft.com/office/powerpoint/2010/main" val="1069163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E75EE0-2934-4FF5-8083-ADC5A7D8AA71}"/>
              </a:ext>
            </a:extLst>
          </p:cNvPr>
          <p:cNvPicPr>
            <a:picLocks noChangeAspect="1"/>
          </p:cNvPicPr>
          <p:nvPr/>
        </p:nvPicPr>
        <p:blipFill>
          <a:blip r:embed="rId2"/>
          <a:stretch>
            <a:fillRect/>
          </a:stretch>
        </p:blipFill>
        <p:spPr>
          <a:xfrm>
            <a:off x="85725" y="152400"/>
            <a:ext cx="8972550" cy="4838700"/>
          </a:xfrm>
          <a:prstGeom prst="rect">
            <a:avLst/>
          </a:prstGeom>
        </p:spPr>
      </p:pic>
    </p:spTree>
    <p:extLst>
      <p:ext uri="{BB962C8B-B14F-4D97-AF65-F5344CB8AC3E}">
        <p14:creationId xmlns:p14="http://schemas.microsoft.com/office/powerpoint/2010/main" val="2036437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537" y="300037"/>
            <a:ext cx="8924925" cy="4543425"/>
          </a:xfrm>
          <a:prstGeom prst="rect">
            <a:avLst/>
          </a:prstGeom>
        </p:spPr>
      </p:pic>
    </p:spTree>
    <p:extLst>
      <p:ext uri="{BB962C8B-B14F-4D97-AF65-F5344CB8AC3E}">
        <p14:creationId xmlns:p14="http://schemas.microsoft.com/office/powerpoint/2010/main" val="294456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6" y="57151"/>
            <a:ext cx="5324475" cy="3526100"/>
          </a:xfrm>
          <a:prstGeom prst="rect">
            <a:avLst/>
          </a:prstGeom>
        </p:spPr>
      </p:pic>
      <p:sp>
        <p:nvSpPr>
          <p:cNvPr id="3" name="Rectangle 2"/>
          <p:cNvSpPr/>
          <p:nvPr/>
        </p:nvSpPr>
        <p:spPr>
          <a:xfrm>
            <a:off x="-1" y="3583250"/>
            <a:ext cx="9144001" cy="156966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Here in the sequences (1), (2), (3), (5), the similarity is that next term is obtained by adding a particular number to the previous number. Each </a:t>
            </a:r>
            <a:r>
              <a:rPr lang="en-US" dirty="0" err="1">
                <a:latin typeface="Times New Roman" panose="02020603050405020304" pitchFamily="18" charset="0"/>
                <a:cs typeface="Times New Roman" panose="02020603050405020304" pitchFamily="18" charset="0"/>
              </a:rPr>
              <a:t>ot</a:t>
            </a:r>
            <a:r>
              <a:rPr lang="en-US" dirty="0">
                <a:latin typeface="Times New Roman" panose="02020603050405020304" pitchFamily="18" charset="0"/>
                <a:cs typeface="Times New Roman" panose="02020603050405020304" pitchFamily="18" charset="0"/>
              </a:rPr>
              <a:t> these sequences is called an Arithmetic Progression.</a:t>
            </a:r>
          </a:p>
          <a:p>
            <a:r>
              <a:rPr lang="en-US" dirty="0">
                <a:latin typeface="Times New Roman" panose="02020603050405020304" pitchFamily="18" charset="0"/>
                <a:cs typeface="Times New Roman" panose="02020603050405020304" pitchFamily="18" charset="0"/>
              </a:rPr>
              <a:t>Sequence (4) is not an arithmetic progression. In this sequence the next term is obtained by multiplying the previous term by a particular number. This type of sequences is called a Geometric Progression. Sequence (6) is neither arithmetic progression nor geometric progression. This year we are going to study arithmetic progression.</a:t>
            </a:r>
          </a:p>
        </p:txBody>
      </p:sp>
    </p:spTree>
    <p:extLst>
      <p:ext uri="{BB962C8B-B14F-4D97-AF65-F5344CB8AC3E}">
        <p14:creationId xmlns:p14="http://schemas.microsoft.com/office/powerpoint/2010/main" val="3868339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537" y="280987"/>
            <a:ext cx="8924925" cy="4581525"/>
          </a:xfrm>
          <a:prstGeom prst="rect">
            <a:avLst/>
          </a:prstGeom>
        </p:spPr>
      </p:pic>
    </p:spTree>
    <p:extLst>
      <p:ext uri="{BB962C8B-B14F-4D97-AF65-F5344CB8AC3E}">
        <p14:creationId xmlns:p14="http://schemas.microsoft.com/office/powerpoint/2010/main" val="1652935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537" y="280987"/>
            <a:ext cx="8924925" cy="4581525"/>
          </a:xfrm>
          <a:prstGeom prst="rect">
            <a:avLst/>
          </a:prstGeom>
        </p:spPr>
      </p:pic>
    </p:spTree>
    <p:extLst>
      <p:ext uri="{BB962C8B-B14F-4D97-AF65-F5344CB8AC3E}">
        <p14:creationId xmlns:p14="http://schemas.microsoft.com/office/powerpoint/2010/main" val="3229857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012" y="409575"/>
            <a:ext cx="8943975" cy="4324350"/>
          </a:xfrm>
          <a:prstGeom prst="rect">
            <a:avLst/>
          </a:prstGeom>
        </p:spPr>
      </p:pic>
    </p:spTree>
    <p:extLst>
      <p:ext uri="{BB962C8B-B14F-4D97-AF65-F5344CB8AC3E}">
        <p14:creationId xmlns:p14="http://schemas.microsoft.com/office/powerpoint/2010/main" val="451735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775" y="147637"/>
            <a:ext cx="8934450" cy="4848225"/>
          </a:xfrm>
          <a:prstGeom prst="rect">
            <a:avLst/>
          </a:prstGeom>
        </p:spPr>
      </p:pic>
    </p:spTree>
    <p:extLst>
      <p:ext uri="{BB962C8B-B14F-4D97-AF65-F5344CB8AC3E}">
        <p14:creationId xmlns:p14="http://schemas.microsoft.com/office/powerpoint/2010/main" val="3118149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537" y="214312"/>
            <a:ext cx="8924925" cy="4714875"/>
          </a:xfrm>
          <a:prstGeom prst="rect">
            <a:avLst/>
          </a:prstGeom>
        </p:spPr>
      </p:pic>
    </p:spTree>
    <p:extLst>
      <p:ext uri="{BB962C8B-B14F-4D97-AF65-F5344CB8AC3E}">
        <p14:creationId xmlns:p14="http://schemas.microsoft.com/office/powerpoint/2010/main" val="73847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60"/>
            <a:ext cx="6086475" cy="1038225"/>
          </a:xfrm>
          <a:prstGeom prst="rect">
            <a:avLst/>
          </a:prstGeom>
        </p:spPr>
      </p:pic>
      <p:pic>
        <p:nvPicPr>
          <p:cNvPr id="4" name="Picture 3"/>
          <p:cNvPicPr>
            <a:picLocks noChangeAspect="1"/>
          </p:cNvPicPr>
          <p:nvPr/>
        </p:nvPicPr>
        <p:blipFill>
          <a:blip r:embed="rId3"/>
          <a:stretch>
            <a:fillRect/>
          </a:stretch>
        </p:blipFill>
        <p:spPr>
          <a:xfrm>
            <a:off x="0" y="1001043"/>
            <a:ext cx="5105400" cy="3143250"/>
          </a:xfrm>
          <a:prstGeom prst="rect">
            <a:avLst/>
          </a:prstGeom>
        </p:spPr>
      </p:pic>
      <p:sp>
        <p:nvSpPr>
          <p:cNvPr id="3" name="Rectangle 2"/>
          <p:cNvSpPr/>
          <p:nvPr/>
        </p:nvSpPr>
        <p:spPr>
          <a:xfrm>
            <a:off x="-28460" y="4144293"/>
            <a:ext cx="9172460" cy="107721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In each sequence above, every term is obtained by adding a particular number in the previous term. The difference between two consecutive terms is constant. The difference in ex. (i) is negative, in ex. (ii) it is positive and in ex. (iii) it is zero. If the difference between two consecutive terms is constant then it is called the common difference and is generally denoted by letter d.</a:t>
            </a:r>
          </a:p>
        </p:txBody>
      </p:sp>
    </p:spTree>
    <p:extLst>
      <p:ext uri="{BB962C8B-B14F-4D97-AF65-F5344CB8AC3E}">
        <p14:creationId xmlns:p14="http://schemas.microsoft.com/office/powerpoint/2010/main" val="135094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660" y="68396"/>
            <a:ext cx="6829425" cy="1819275"/>
          </a:xfrm>
          <a:prstGeom prst="rect">
            <a:avLst/>
          </a:prstGeom>
        </p:spPr>
      </p:pic>
      <p:pic>
        <p:nvPicPr>
          <p:cNvPr id="4" name="Picture 3"/>
          <p:cNvPicPr>
            <a:picLocks noChangeAspect="1"/>
          </p:cNvPicPr>
          <p:nvPr/>
        </p:nvPicPr>
        <p:blipFill>
          <a:blip r:embed="rId3"/>
          <a:stretch>
            <a:fillRect/>
          </a:stretch>
        </p:blipFill>
        <p:spPr>
          <a:xfrm>
            <a:off x="76200" y="1887671"/>
            <a:ext cx="6819900" cy="2438400"/>
          </a:xfrm>
          <a:prstGeom prst="rect">
            <a:avLst/>
          </a:prstGeom>
        </p:spPr>
      </p:pic>
    </p:spTree>
    <p:extLst>
      <p:ext uri="{BB962C8B-B14F-4D97-AF65-F5344CB8AC3E}">
        <p14:creationId xmlns:p14="http://schemas.microsoft.com/office/powerpoint/2010/main" val="57264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123950"/>
            <a:ext cx="6238875" cy="2647950"/>
          </a:xfrm>
          <a:prstGeom prst="rect">
            <a:avLst/>
          </a:prstGeom>
        </p:spPr>
      </p:pic>
    </p:spTree>
    <p:extLst>
      <p:ext uri="{BB962C8B-B14F-4D97-AF65-F5344CB8AC3E}">
        <p14:creationId xmlns:p14="http://schemas.microsoft.com/office/powerpoint/2010/main" val="321215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75" y="52387"/>
            <a:ext cx="9010650" cy="5038725"/>
          </a:xfrm>
          <a:prstGeom prst="rect">
            <a:avLst/>
          </a:prstGeom>
        </p:spPr>
      </p:pic>
    </p:spTree>
    <p:extLst>
      <p:ext uri="{BB962C8B-B14F-4D97-AF65-F5344CB8AC3E}">
        <p14:creationId xmlns:p14="http://schemas.microsoft.com/office/powerpoint/2010/main" val="148768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309562"/>
            <a:ext cx="8943975" cy="4524375"/>
          </a:xfrm>
          <a:prstGeom prst="rect">
            <a:avLst/>
          </a:prstGeom>
        </p:spPr>
      </p:pic>
    </p:spTree>
    <p:extLst>
      <p:ext uri="{BB962C8B-B14F-4D97-AF65-F5344CB8AC3E}">
        <p14:creationId xmlns:p14="http://schemas.microsoft.com/office/powerpoint/2010/main" val="1752641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1978</TotalTime>
  <Words>187</Words>
  <Application>Microsoft Office PowerPoint</Application>
  <PresentationFormat>On-screen Show (16:9)</PresentationFormat>
  <Paragraphs>3</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307</cp:revision>
  <dcterms:created xsi:type="dcterms:W3CDTF">2021-01-31T07:59:41Z</dcterms:created>
  <dcterms:modified xsi:type="dcterms:W3CDTF">2025-07-19T02:31:33Z</dcterms:modified>
</cp:coreProperties>
</file>