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97" r:id="rId2"/>
    <p:sldId id="256" r:id="rId3"/>
    <p:sldId id="316" r:id="rId4"/>
    <p:sldId id="258" r:id="rId5"/>
    <p:sldId id="259" r:id="rId6"/>
    <p:sldId id="362" r:id="rId7"/>
    <p:sldId id="332" r:id="rId8"/>
    <p:sldId id="361" r:id="rId9"/>
    <p:sldId id="298" r:id="rId10"/>
    <p:sldId id="360" r:id="rId11"/>
    <p:sldId id="333" r:id="rId12"/>
    <p:sldId id="359" r:id="rId13"/>
    <p:sldId id="336" r:id="rId14"/>
    <p:sldId id="358" r:id="rId15"/>
    <p:sldId id="334" r:id="rId16"/>
    <p:sldId id="357" r:id="rId17"/>
    <p:sldId id="299" r:id="rId18"/>
    <p:sldId id="315" r:id="rId19"/>
    <p:sldId id="306" r:id="rId20"/>
    <p:sldId id="266" r:id="rId21"/>
    <p:sldId id="267" r:id="rId22"/>
    <p:sldId id="268" r:id="rId23"/>
    <p:sldId id="269" r:id="rId24"/>
    <p:sldId id="270" r:id="rId25"/>
    <p:sldId id="272" r:id="rId26"/>
    <p:sldId id="338" r:id="rId27"/>
    <p:sldId id="286" r:id="rId28"/>
    <p:sldId id="274" r:id="rId29"/>
    <p:sldId id="276" r:id="rId30"/>
    <p:sldId id="337" r:id="rId31"/>
    <p:sldId id="277" r:id="rId32"/>
    <p:sldId id="278" r:id="rId33"/>
    <p:sldId id="279" r:id="rId34"/>
    <p:sldId id="280" r:id="rId35"/>
    <p:sldId id="319" r:id="rId36"/>
    <p:sldId id="281" r:id="rId37"/>
    <p:sldId id="282" r:id="rId38"/>
    <p:sldId id="296" r:id="rId39"/>
    <p:sldId id="301" r:id="rId40"/>
    <p:sldId id="302" r:id="rId41"/>
    <p:sldId id="303" r:id="rId42"/>
    <p:sldId id="308" r:id="rId43"/>
    <p:sldId id="309" r:id="rId44"/>
    <p:sldId id="310" r:id="rId45"/>
    <p:sldId id="312" r:id="rId46"/>
    <p:sldId id="313" r:id="rId47"/>
    <p:sldId id="314" r:id="rId48"/>
    <p:sldId id="320" r:id="rId49"/>
    <p:sldId id="322" r:id="rId50"/>
    <p:sldId id="321" r:id="rId51"/>
    <p:sldId id="323" r:id="rId52"/>
    <p:sldId id="324" r:id="rId53"/>
    <p:sldId id="325" r:id="rId54"/>
    <p:sldId id="327" r:id="rId55"/>
    <p:sldId id="328" r:id="rId56"/>
    <p:sldId id="329" r:id="rId57"/>
    <p:sldId id="330" r:id="rId58"/>
    <p:sldId id="331" r:id="rId59"/>
    <p:sldId id="339" r:id="rId60"/>
    <p:sldId id="340" r:id="rId61"/>
    <p:sldId id="341" r:id="rId62"/>
    <p:sldId id="342" r:id="rId63"/>
    <p:sldId id="343" r:id="rId64"/>
    <p:sldId id="345" r:id="rId65"/>
    <p:sldId id="352" r:id="rId66"/>
    <p:sldId id="353" r:id="rId67"/>
    <p:sldId id="354" r:id="rId68"/>
    <p:sldId id="355" r:id="rId69"/>
    <p:sldId id="356" r:id="rId70"/>
    <p:sldId id="350" r:id="rId71"/>
    <p:sldId id="351" r:id="rId72"/>
    <p:sldId id="349" r:id="rId73"/>
    <p:sldId id="348" r:id="rId74"/>
    <p:sldId id="347" r:id="rId75"/>
    <p:sldId id="346" r:id="rId76"/>
  </p:sldIdLst>
  <p:sldSz cx="9144000" cy="5143500" type="screen16x9"/>
  <p:notesSz cx="9144000" cy="6858000"/>
  <p:defaultTextStyle>
    <a:defPPr>
      <a:defRPr lang="en-US"/>
    </a:defPPr>
    <a:lvl1pPr marL="0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8542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7085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56288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4171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2714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1257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69800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083435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44" autoAdjust="0"/>
    <p:restoredTop sz="94162" autoAdjust="0"/>
  </p:normalViewPr>
  <p:slideViewPr>
    <p:cSldViewPr>
      <p:cViewPr varScale="1">
        <p:scale>
          <a:sx n="96" d="100"/>
          <a:sy n="96" d="100"/>
        </p:scale>
        <p:origin x="101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90B8-157C-4D94-8528-C80A4E43BA9C}" type="datetimeFigureOut">
              <a:rPr lang="en-US" smtClean="0"/>
              <a:pPr/>
              <a:t>4/7/2026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EBAF-4E3C-43D6-93B3-64C28DA3E4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6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9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05981"/>
            <a:ext cx="2228850" cy="43886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05981"/>
            <a:ext cx="6534150" cy="43886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7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708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62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5417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9271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3125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980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30834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8"/>
            <a:ext cx="404177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4/7/2026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4/7/2026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4/7/2026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30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5429" indent="0">
              <a:buNone/>
              <a:defRPr sz="2400"/>
            </a:lvl2pPr>
            <a:lvl3pPr marL="770859" indent="0">
              <a:buNone/>
              <a:defRPr sz="2000"/>
            </a:lvl3pPr>
            <a:lvl4pPr marL="1156288" indent="0">
              <a:buNone/>
              <a:defRPr sz="1700"/>
            </a:lvl4pPr>
            <a:lvl5pPr marL="1541717" indent="0">
              <a:buNone/>
              <a:defRPr sz="1700"/>
            </a:lvl5pPr>
            <a:lvl6pPr marL="1927147" indent="0">
              <a:buNone/>
              <a:defRPr sz="1700"/>
            </a:lvl6pPr>
            <a:lvl7pPr marL="2312576" indent="0">
              <a:buNone/>
              <a:defRPr sz="1700"/>
            </a:lvl7pPr>
            <a:lvl8pPr marL="2698006" indent="0">
              <a:buNone/>
              <a:defRPr sz="1700"/>
            </a:lvl8pPr>
            <a:lvl9pPr marL="3083435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086" tIns="38543" rIns="77086" bIns="385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086" tIns="38543" rIns="77086" bIns="385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4836-8635-44C6-9E1C-64C3723DF6F9}" type="datetimeFigureOut">
              <a:rPr lang="en-US" smtClean="0"/>
              <a:pPr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0859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072" indent="-289072" algn="l" defTabSz="77085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6323" indent="-240893" algn="l" defTabSz="77085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3573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002" indent="-192714" algn="l" defTabSz="77085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432" indent="-192714" algn="l" defTabSz="77085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9861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0529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072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149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42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085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6288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1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2714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257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9800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3435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42875"/>
            <a:ext cx="89535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2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DAE3C-C1D3-4134-97A9-0B18BAFD4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295275"/>
            <a:ext cx="89725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1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0D789B-0501-4D19-B9B6-BF8791E44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04775"/>
            <a:ext cx="893445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67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FC3EB0-C8D3-4B67-BB63-65104290E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471487"/>
            <a:ext cx="89630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87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24C860-9D71-40ED-AB87-1DA627090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323850"/>
            <a:ext cx="89344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74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4D711D-482D-4E3F-9AE4-4C6C8C29C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295275"/>
            <a:ext cx="896302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7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180F45-009D-4869-9223-87E448D27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85725"/>
            <a:ext cx="89344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46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688E33-6327-4272-9FDD-8CE70A9B6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47625"/>
            <a:ext cx="89249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48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33350"/>
            <a:ext cx="89535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56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57150"/>
            <a:ext cx="89344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66675"/>
            <a:ext cx="89154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4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457200"/>
            <a:ext cx="89344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65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0445B0-4095-4116-ABAC-B6CA47697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57150"/>
            <a:ext cx="89439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65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A3B403-02F9-4E2B-A973-35AAC6096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1" b="1111"/>
          <a:stretch/>
        </p:blipFill>
        <p:spPr>
          <a:xfrm>
            <a:off x="76200" y="57150"/>
            <a:ext cx="8915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80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2FB7C-002B-4ED2-9B6D-DFF0609B5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12"/>
          <a:stretch/>
        </p:blipFill>
        <p:spPr>
          <a:xfrm>
            <a:off x="76200" y="0"/>
            <a:ext cx="89916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06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988CD5-B26F-4AE0-BB40-E726C310A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1" b="1111"/>
          <a:stretch/>
        </p:blipFill>
        <p:spPr>
          <a:xfrm>
            <a:off x="152400" y="57150"/>
            <a:ext cx="8915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4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9A19BD-C219-47A6-8A64-3B6535C87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0"/>
            <a:ext cx="89721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1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E2BB10-3A79-48F8-A7AD-AD8D3932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1" b="1111"/>
          <a:stretch/>
        </p:blipFill>
        <p:spPr>
          <a:xfrm>
            <a:off x="152400" y="57150"/>
            <a:ext cx="883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97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AB8CF9-3E09-4EF7-A7E4-7CD2EE975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8391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5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61925"/>
            <a:ext cx="89439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76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2A0E30-8222-4FE7-96C3-E5AAEE8B5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938212"/>
            <a:ext cx="89439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4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2BA436-B83A-43CD-8CD6-B6E97360F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59" y="0"/>
            <a:ext cx="869388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5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400050"/>
            <a:ext cx="89535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25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61B96C-BA85-448C-A822-B55D81D54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80962"/>
            <a:ext cx="893445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3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8047C-513D-4019-AF19-3E21F0264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61925"/>
            <a:ext cx="8953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81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6554D2-D8CB-4A89-B053-34DF1677C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295275"/>
            <a:ext cx="896302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98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786FD2-5DC6-4AD8-8DE6-07F890E97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04800"/>
            <a:ext cx="89439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49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DC3145-8E99-4DF7-BE98-701546DCF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90512"/>
            <a:ext cx="89439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39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DD5D56-2799-48A9-9BC4-5072D3599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97" y="0"/>
            <a:ext cx="87264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51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400050"/>
            <a:ext cx="89439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09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6040"/>
            <a:ext cx="66198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418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070E54-000A-4A0C-9A1D-DDBD8934F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9050"/>
            <a:ext cx="89535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40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143515-3AD7-4670-97A9-79B9092ED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52400"/>
            <a:ext cx="89535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44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4F47C3-F963-4AF5-B66A-E3C905738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80975"/>
            <a:ext cx="89630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543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76200"/>
            <a:ext cx="892492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649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8575"/>
            <a:ext cx="89535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337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219075"/>
            <a:ext cx="896302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586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57162"/>
            <a:ext cx="89439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379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323850"/>
            <a:ext cx="89535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392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09537"/>
            <a:ext cx="89439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658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66675"/>
            <a:ext cx="892492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828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228600"/>
            <a:ext cx="89725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306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9A4492-3F95-455A-A99D-B60DF2878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261937"/>
            <a:ext cx="89249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570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98A875-4FF4-4461-9F2E-FB72C760F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42887"/>
            <a:ext cx="89535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08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E13B43-A28E-42ED-A401-E3438A064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00050"/>
            <a:ext cx="8991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335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C01FF1-BE91-4558-AA5C-1897794DE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509587"/>
            <a:ext cx="89439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081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1584BD-2A5D-4E5C-BA6C-DEBDCF289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66687"/>
            <a:ext cx="89439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52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6362A0-80D5-4F19-B158-0A598B7A3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66700"/>
            <a:ext cx="89535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914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190889-109E-4BF8-85B3-4718A36E6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61937"/>
            <a:ext cx="89535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380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ABF233-658E-46A5-8D68-C0153881D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479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394800-1970-4A29-95C9-AD4081927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737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60FB4F-8135-4667-AE40-AAF313646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647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27C3EF-C08C-4B98-9C6A-482A5B81D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393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5B56E-52A1-482F-8D7D-A0A03A777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8786F-FED7-4B5E-9EC8-C3D0F6604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600075"/>
            <a:ext cx="89439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93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1E385D-029D-430A-B983-2EB9BACDB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61925"/>
            <a:ext cx="89439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685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A80869-7D72-4C83-84D4-D4835F434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04800"/>
            <a:ext cx="89439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347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3766C8-812C-4852-9FB3-CB701C5A0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57187"/>
            <a:ext cx="89439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973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F76C6A-7A53-435A-A3AE-064B86EBF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42862"/>
            <a:ext cx="89154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952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FA214E-4F9B-4189-88AB-AFB8BE201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390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38A0B-88E0-4710-A572-AB03B5A5D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42875"/>
            <a:ext cx="896302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653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7CA1A3-17CD-4031-BE90-8020198B2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23812"/>
            <a:ext cx="896302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360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A2C9CB-6CEE-4C8C-A224-347203F1F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8572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99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D31E8F-0AAF-4A38-AC1D-19CB100B1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28587"/>
            <a:ext cx="894397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780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9C1302-D996-4507-A5E2-6BEB657DB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57150"/>
            <a:ext cx="89344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022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03E729-9DF2-4791-9C05-0C2BA4387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75" y="0"/>
            <a:ext cx="882684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9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E25F6E-CA76-4702-BF31-F59F182E8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09537"/>
            <a:ext cx="89535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307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168EF7-AC57-41AA-8DF1-489D1261E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300037"/>
            <a:ext cx="89344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473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449E2-6F5A-4E04-93E3-B7F632F9F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9062"/>
            <a:ext cx="89916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999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EEF3DD-CD3A-4AF3-BF2E-9A448F46E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852487"/>
            <a:ext cx="89820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274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28E6D3-8879-4A93-9E2C-603440783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476250"/>
            <a:ext cx="8953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82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FF62D1-C9E2-44DD-B10D-7472925D8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36" y="0"/>
            <a:ext cx="88577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608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200D5A-1495-4533-8A6D-35DFA67FC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52387"/>
            <a:ext cx="898207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6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CEEBA8-9668-4DA9-9511-DAB5C5895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200025"/>
            <a:ext cx="89630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01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B38F4-4303-4E25-BA06-87003CCCC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381000"/>
            <a:ext cx="896302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24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2590</TotalTime>
  <Words>0</Words>
  <Application>Microsoft Office PowerPoint</Application>
  <PresentationFormat>On-screen Show (16:9)</PresentationFormat>
  <Paragraphs>0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451</cp:revision>
  <dcterms:created xsi:type="dcterms:W3CDTF">2021-01-31T07:59:41Z</dcterms:created>
  <dcterms:modified xsi:type="dcterms:W3CDTF">2026-04-07T01:09:49Z</dcterms:modified>
</cp:coreProperties>
</file>