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96" d="100"/>
          <a:sy n="96" d="100"/>
        </p:scale>
        <p:origin x="63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D8772-3405-485E-9718-E47C5E81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90525"/>
            <a:ext cx="8991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3F284-B012-483E-A80D-A73FEAC33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7625"/>
            <a:ext cx="89439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7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B6636-59DC-4C5D-BFAF-5385979B3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42875"/>
            <a:ext cx="89535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3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BA859-4C17-4FB9-BFD2-E9142622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3337"/>
            <a:ext cx="89535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66CB55-4FB9-4EC1-B4B3-9982E5CD5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57200"/>
            <a:ext cx="89344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2100D-5EC6-4D55-9CA4-CA9DEE72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0012"/>
            <a:ext cx="89535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97B1AA-5437-42E8-B130-06863049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3825"/>
            <a:ext cx="89344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6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391EEF-524B-4C8C-AD97-62A3B23B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6" y="0"/>
            <a:ext cx="85423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2C8934-FE9F-4B8A-9121-1655D08C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576262"/>
            <a:ext cx="89630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3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EC5B0C-3E26-4DCE-AAC6-624D15E1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628650"/>
            <a:ext cx="89344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8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28E5E-54FF-4B89-8A55-527C9F18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33362"/>
            <a:ext cx="89725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6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F4BB7-79CA-4353-93A1-A1DD5636F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04787"/>
            <a:ext cx="89439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0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4ED85B-4078-44DC-BCB8-3FA460DB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33400"/>
            <a:ext cx="8953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5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786FE-E851-4CCA-8C58-8EC41B78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71487"/>
            <a:ext cx="89439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8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F3405-F563-4937-8844-EC6D1A86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2400"/>
            <a:ext cx="8953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2DA48-310D-4DF1-99D2-374876FA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28587"/>
            <a:ext cx="90201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632D2-087C-4C00-BDAF-4C467B3B7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6675"/>
            <a:ext cx="89154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BF022-415A-4733-833A-F28D67C4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47812"/>
            <a:ext cx="8953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8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3CF279-4C93-4DF0-817A-37D2B0269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71475"/>
            <a:ext cx="8972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A2CDA-9B7F-44FF-897E-4B9908B37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61474" y="57150"/>
            <a:ext cx="8621052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3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0</Words>
  <Application>Microsoft Office PowerPoint</Application>
  <PresentationFormat>On-screen Show (16:9)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149</cp:revision>
  <dcterms:created xsi:type="dcterms:W3CDTF">2021-01-31T07:59:41Z</dcterms:created>
  <dcterms:modified xsi:type="dcterms:W3CDTF">2025-06-23T12:30:01Z</dcterms:modified>
</cp:coreProperties>
</file>